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95" r:id="rId1"/>
  </p:sldMasterIdLst>
  <p:notesMasterIdLst>
    <p:notesMasterId r:id="rId23"/>
  </p:notesMasterIdLst>
  <p:sldIdLst>
    <p:sldId id="349" r:id="rId2"/>
    <p:sldId id="378" r:id="rId3"/>
    <p:sldId id="403" r:id="rId4"/>
    <p:sldId id="404" r:id="rId5"/>
    <p:sldId id="420" r:id="rId6"/>
    <p:sldId id="387" r:id="rId7"/>
    <p:sldId id="386" r:id="rId8"/>
    <p:sldId id="388" r:id="rId9"/>
    <p:sldId id="407" r:id="rId10"/>
    <p:sldId id="409" r:id="rId11"/>
    <p:sldId id="410" r:id="rId12"/>
    <p:sldId id="411" r:id="rId13"/>
    <p:sldId id="412" r:id="rId14"/>
    <p:sldId id="392" r:id="rId15"/>
    <p:sldId id="406" r:id="rId16"/>
    <p:sldId id="413" r:id="rId17"/>
    <p:sldId id="414" r:id="rId18"/>
    <p:sldId id="415" r:id="rId19"/>
    <p:sldId id="394" r:id="rId20"/>
    <p:sldId id="397" r:id="rId21"/>
    <p:sldId id="389" r:id="rId22"/>
  </p:sldIdLst>
  <p:sldSz cx="12192000" cy="6858000"/>
  <p:notesSz cx="6797675" cy="9926638"/>
  <p:embeddedFontLst>
    <p:embeddedFont>
      <p:font typeface="Inter Light" panose="02000503000000020004" pitchFamily="2" charset="0"/>
      <p:regular r:id="rId24"/>
      <p:bold r:id="rId25"/>
    </p:embeddedFont>
    <p:embeddedFont>
      <p:font typeface="Lexend" pitchFamily="2" charset="77"/>
      <p:regular r:id="rId26"/>
      <p:bold r:id="rId27"/>
    </p:embeddedFont>
  </p:embeddedFontLst>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A37"/>
    <a:srgbClr val="FFCB93"/>
    <a:srgbClr val="000000"/>
    <a:srgbClr val="EEEFF1"/>
    <a:srgbClr val="323232"/>
    <a:srgbClr val="DEDFE4"/>
    <a:srgbClr val="D5D5D3"/>
    <a:srgbClr val="C0BF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726" autoAdjust="0"/>
  </p:normalViewPr>
  <p:slideViewPr>
    <p:cSldViewPr snapToGrid="0">
      <p:cViewPr varScale="1">
        <p:scale>
          <a:sx n="113" d="100"/>
          <a:sy n="113" d="100"/>
        </p:scale>
        <p:origin x="400" y="1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8T08:05:01.544"/>
    </inkml:context>
    <inkml:brush xml:id="br0">
      <inkml:brushProperty name="width" value="0.2" units="cm"/>
      <inkml:brushProperty name="height" value="0.2" units="cm"/>
      <inkml:brushProperty name="color" value="#FF9900"/>
    </inkml:brush>
  </inkml:definitions>
  <inkml:trace contextRef="#ctx0" brushRef="#br0">1697 114 1008 0 0,'0'0'-15'0'0,"0"0"1"0"0,-1-2-1 0 0,1 2 0 0 0,-1-1 0 0 0,0 1 1 0 0,1-1-1 0 0,-1 1 0 0 0,1-1 0 0 0,0 1 1 0 0,0 0-1 0 0,-1-2 0 0 0,1 1 0 0 0,0 1 1 0 0,-1-1-1 0 0,1 0 0 0 0,0 1 0 0 0,-1 0 0 0 0,1-2 1 0 0,0 1-1 0 0,0 0 0 0 0,0 1 0 0 0,-1-1 1 0 0,1 1-1 0 0,0-1 0 0 0,0-1 0 0 0,0 2 1 0 0,1-1-1 0 0,-1 0 0 0 0,0 0 0 0 0,0 1 1 0 0,1-3-1 0 0,-1-15 174 0 0,0 16-130 0 0,0 0-1 0 0,0 1 1 0 0,0 1 0 0 0,0-3 0 0 0,0 2 0 0 0,0 0 0 0 0,1-1-1 0 0,-1 1 1 0 0,0 0 0 0 0,1 0 0 0 0,-1-1 0 0 0,0 1 0 0 0,2-3-1 0 0,-1 3 40 0 0,-1-1-1 0 0,1 1 1 0 0,-1-1-1 0 0,0 1 0 0 0,1-1 1 0 0,-1 0-1 0 0,1 1 1 0 0,-1-1-1 0 0,0 0 1 0 0,0 1-1 0 0,1-1 0 0 0,-1 0 1 0 0,-1 1-1 0 0,1-4 1 0 0,-1 4-26 0 0,1 1 0 0 0,-1-1 0 0 0,1 0 0 0 0,0 1 0 0 0,-1 0 0 0 0,0 0 0 0 0,0-2 1 0 0,1 2-1 0 0,-1-1 0 0 0,1 1 0 0 0,-1 0 0 0 0,0-1 0 0 0,0 1 0 0 0,0 0 0 0 0,0 0 0 0 0,1-1 0 0 0,0 1 1 0 0,-1 0-1 0 0,0 0 0 0 0,0 0 0 0 0,0 0 0 0 0,-1 1 284 0 0,0-1-198 0 0,2 0 1 0 0,-2 0-1 0 0,0 0 0 0 0,2-1 0 0 0,-2 1 0 0 0,0 0 1 0 0,1 0-1 0 0,0 0 0 0 0,-2-3 0 0 0,3 3-39 0 0,-2 0-32 0 0,-5-4 319 0 0,0 3 0 0 0,0-1 0 0 0,0 0 0 0 0,-1 1 1 0 0,1 0-1 0 0,-13 1 0 0 0,17 1-278 0 0,-1 0-1 0 0,1-1 1 0 0,1 3 0 0 0,-2-1 0 0 0,1-2-1 0 0,1 4 1 0 0,-1-1 0 0 0,-5 3 0 0 0,-3 4 53 0 0,9-8-143 0 0,-1-1 0 0 0,1 1 1 0 0,-1 0-1 0 0,2 1 0 0 0,-2-1 0 0 0,1 1 0 0 0,0-2 1 0 0,1 2-1 0 0,-1 0 0 0 0,0-1 0 0 0,1 1 1 0 0,-1 1-1 0 0,0-2 0 0 0,2 1 0 0 0,-2 0 1 0 0,0 5-1 0 0,-1-1 4 0 0,0-1 0 0 0,0 2-1 0 0,-1-3 1 0 0,1 1 0 0 0,-1 0 0 0 0,-6 8 0 0 0,6-9-1 0 0,0 0 1 0 0,0 1 0 0 0,-1 0-1 0 0,2 0 1 0 0,0 0-1 0 0,-5 13 1 0 0,-29 82-64 0 0,-11 23 71 0 0,6-15-2 0 0,-35 132 0 0 0,61-186-3 0 0,-40 150 58 0 0,-2 10 190 0 0,-13 41-83 0 0,15-49-43 0 0,30-115-87 0 0,-51 160 17 0 0,19-80-113 0 0,-51 129 223 0 0,90-258-158 0 0,-162 401-79 0 0,53-91 99 0 0,51-104-31 0 0,39-116 12 0 0,29-104-11 0 0,-42 150-57 0 0,43-142 30 0 0,-1 2 0 0 0,-2-2 0 0 0,-27 67 0 0 0,25-77-286 0 0,0 0 1 0 0,2 2-1 0 0,1-1 1 0 0,-12 47-1 0 0,16-47-29 0 0,-1-1 0 0 0,-1 0-1 0 0,-1 0 1 0 0,-12 28 0 0 0,16-40 159 0 0,-1-3 0 0 0,-5 25 0 0 0,-5 14 39 0 0,13-45 219 0 0,0-7-35 0 0,2-13-38 0 0,1 12-75 0 0,1-1 0 0 0,0 1 0 0 0,-1-2 0 0 0,2 2-1 0 0,-1-1 1 0 0,0 1 0 0 0,0-1 0 0 0,1 1 0 0 0,0-2 0 0 0,4-7-250 0 0,7-16-118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8T08:05:01.545"/>
    </inkml:context>
    <inkml:brush xml:id="br0">
      <inkml:brushProperty name="width" value="0.2" units="cm"/>
      <inkml:brushProperty name="height" value="0.2" units="cm"/>
      <inkml:brushProperty name="color" value="#FF9900"/>
    </inkml:brush>
  </inkml:definitions>
  <inkml:trace contextRef="#ctx0" brushRef="#br0">27 104 3953 0 0,'-4'-9'170'0'0,"1"1"1"0"0,-1-2-1 0 0,0 1 0 0 0,2-1 1 0 0,-1 0-1 0 0,1 2 1 0 0,0-4-1 0 0,0-14 1 0 0,2 26-166 0 0,0 0 0 0 0,0 0 0 0 0,0 0 0 0 0,0 0 0 0 0,0 0 0 0 0,0 0 0 0 0,0 0 0 0 0,0 0 0 0 0,0 0 0 0 0,0 0 0 0 0,0 0 0 0 0,1 0 0 0 0,-1 0 0 0 0,0 0 0 0 0,0 0 0 0 0,0 0 0 0 0,0 0 0 0 0,0 0 0 0 0,0 0 0 0 0,0 0 0 0 0,0 0 1 0 0,0 0-1 0 0,1 0 0 0 0,-1 0 0 0 0,0 0 0 0 0,0 0 0 0 0,0 0 0 0 0,0 0 0 0 0,0 0 0 0 0,0 0 0 0 0,0 0 0 0 0,0 0 0 0 0,0 0 0 0 0,0 0 0 0 0,0 0 0 0 0,0 0 0 0 0,0 0 0 0 0,0 0 0 0 0,0 0 0 0 0,0 0 0 0 0,0 0 0 0 0,0 0 0 0 0,0 0 0 0 0,1 0 1 0 0,-1 0-1 0 0,0 0 0 0 0,0 0 0 0 0,0 0 0 0 0,0 0 0 0 0,0 0 0 0 0,0 0 0 0 0,0 0 0 0 0,0 0 0 0 0,0 0 0 0 0,0-1 0 0 0,0 1 0 0 0,0 0 0 0 0,0 0 0 0 0,0 0 0 0 0,0 0 0 0 0,0 0 0 0 0,0 0 0 0 0,0 0 0 0 0,0-1 0 0 0,4 8-126 0 0,-2 0 154 0 0,-1-1 0 0 0,0 1 0 0 0,-1-1 0 0 0,1 1 0 0 0,-1 0 0 0 0,0 0 0 0 0,-1 11 0 0 0,1 4 2 0 0,0-3 91 0 0,1 60 809 0 0,0-69-827 0 0,0 1 0 0 0,0-1 0 0 0,2 1 0 0 0,-2-1-1 0 0,7 12 1 0 0,-5-7-37 0 0,1-3-1 0 0,-2 2 0 0 0,4 24 0 0 0,-2-8-27 0 0,-1-8-25 0 0,-2 3-1 0 0,-1-2 0 0 0,-2 47 0 0 0,-1-13 92 0 0,3 139-180 0 0,2-145 143 0 0,13 91 0 0 0,-12-126 47 0 0,0 1-1 0 0,0-1 1 0 0,1-1 0 0 0,1-1-1 0 0,7 19 1 0 0,-10-30-72 0 0,0 1 1 0 0,0 1-1 0 0,0-3 1 0 0,0 2 0 0 0,0 0-1 0 0,0-2 1 0 0,0 2-1 0 0,2-2 1 0 0,-2 2-1 0 0,1-1 1 0 0,0-1-1 0 0,-1-1 1 0 0,1 3-1 0 0,1-3 1 0 0,-1 2 0 0 0,0-2-1 0 0,0 0 1 0 0,1 0-1 0 0,-1 1 1 0 0,0-1-1 0 0,1-1 1 0 0,-1 0-1 0 0,1 1 1 0 0,4-1 0 0 0,11 0-14 0 0,1-1 1 0 0,0-3-1 0 0,-1 2 1 0 0,1-3-1 0 0,-1-1 1 0 0,0-2-1 0 0,0 2 1 0 0,19-15-1 0 0,-33 19-23 0 0,64-44 75 0 0,-59 37-91 0 0,-1 0-1 0 0,1 2 1 0 0,-1-4-1 0 0,14-18 1 0 0,16-31-50 0 0,12-17-254 0 0,7-2-532 0 0,73-96-5304 0 0,-89 121 5756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Lexend" pitchFamily="2" charset="77"/>
              </a:defRPr>
            </a:lvl1pPr>
          </a:lstStyle>
          <a:p>
            <a:endParaRPr lang="de-DE" dirty="0"/>
          </a:p>
        </p:txBody>
      </p:sp>
      <p:sp>
        <p:nvSpPr>
          <p:cNvPr id="3" name="Datumsplatzhalt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b="0" i="0">
                <a:latin typeface="Lexend" pitchFamily="2" charset="77"/>
              </a:defRPr>
            </a:lvl1pPr>
          </a:lstStyle>
          <a:p>
            <a:fld id="{A4308B40-D4A5-B046-9B60-86FEAC256875}" type="datetimeFigureOut">
              <a:rPr lang="de-DE" smtClean="0"/>
              <a:pPr/>
              <a:t>04.12.25</a:t>
            </a:fld>
            <a:endParaRPr lang="de-DE" dirty="0"/>
          </a:p>
        </p:txBody>
      </p:sp>
      <p:sp>
        <p:nvSpPr>
          <p:cNvPr id="4" name="Folienbildplatzhalt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b="0" i="0">
                <a:latin typeface="Lexend" pitchFamily="2" charset="77"/>
              </a:defRPr>
            </a:lvl1pPr>
          </a:lstStyle>
          <a:p>
            <a:endParaRPr lang="de-DE" dirty="0"/>
          </a:p>
        </p:txBody>
      </p:sp>
      <p:sp>
        <p:nvSpPr>
          <p:cNvPr id="7" name="Foliennummernplatzhalter 6"/>
          <p:cNvSpPr>
            <a:spLocks noGrp="1"/>
          </p:cNvSpPr>
          <p:nvPr>
            <p:ph type="sldNum" sz="quarter" idx="5"/>
          </p:nvPr>
        </p:nvSpPr>
        <p:spPr>
          <a:xfrm>
            <a:off x="3850444" y="9428586"/>
            <a:ext cx="2945659" cy="498055"/>
          </a:xfrm>
          <a:prstGeom prst="rect">
            <a:avLst/>
          </a:prstGeom>
        </p:spPr>
        <p:txBody>
          <a:bodyPr vert="horz" lIns="91440" tIns="45720" rIns="91440" bIns="45720" rtlCol="0" anchor="b"/>
          <a:lstStyle>
            <a:lvl1pPr algn="r">
              <a:defRPr sz="1200" b="0" i="0">
                <a:latin typeface="Lexend" pitchFamily="2" charset="77"/>
              </a:defRPr>
            </a:lvl1pPr>
          </a:lstStyle>
          <a:p>
            <a:fld id="{2FB59985-F44E-7B48-B2C5-EFA5DB233338}" type="slidenum">
              <a:rPr lang="de-DE" smtClean="0"/>
              <a:pPr/>
              <a:t>‹Nr.›</a:t>
            </a:fld>
            <a:endParaRPr lang="de-DE" dirty="0"/>
          </a:p>
        </p:txBody>
      </p:sp>
    </p:spTree>
    <p:extLst>
      <p:ext uri="{BB962C8B-B14F-4D97-AF65-F5344CB8AC3E}">
        <p14:creationId xmlns:p14="http://schemas.microsoft.com/office/powerpoint/2010/main" val="1121603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exend" pitchFamily="2" charset="77"/>
        <a:ea typeface="+mn-ea"/>
        <a:cs typeface="+mn-cs"/>
      </a:defRPr>
    </a:lvl1pPr>
    <a:lvl2pPr marL="457200" algn="l" defTabSz="914400" rtl="0" eaLnBrk="1" latinLnBrk="0" hangingPunct="1">
      <a:defRPr sz="1200" b="0" i="0" kern="1200">
        <a:solidFill>
          <a:schemeClr val="tx1"/>
        </a:solidFill>
        <a:latin typeface="Lexend" pitchFamily="2" charset="77"/>
        <a:ea typeface="+mn-ea"/>
        <a:cs typeface="+mn-cs"/>
      </a:defRPr>
    </a:lvl2pPr>
    <a:lvl3pPr marL="914400" algn="l" defTabSz="914400" rtl="0" eaLnBrk="1" latinLnBrk="0" hangingPunct="1">
      <a:defRPr sz="1200" b="0" i="0" kern="1200">
        <a:solidFill>
          <a:schemeClr val="tx1"/>
        </a:solidFill>
        <a:latin typeface="Lexend" pitchFamily="2" charset="77"/>
        <a:ea typeface="+mn-ea"/>
        <a:cs typeface="+mn-cs"/>
      </a:defRPr>
    </a:lvl3pPr>
    <a:lvl4pPr marL="1371600" algn="l" defTabSz="914400" rtl="0" eaLnBrk="1" latinLnBrk="0" hangingPunct="1">
      <a:defRPr sz="1200" b="0" i="0" kern="1200">
        <a:solidFill>
          <a:schemeClr val="tx1"/>
        </a:solidFill>
        <a:latin typeface="Lexend" pitchFamily="2" charset="77"/>
        <a:ea typeface="+mn-ea"/>
        <a:cs typeface="+mn-cs"/>
      </a:defRPr>
    </a:lvl4pPr>
    <a:lvl5pPr marL="1828800" algn="l" defTabSz="914400" rtl="0" eaLnBrk="1" latinLnBrk="0" hangingPunct="1">
      <a:defRPr sz="1200" b="0" i="0" kern="1200">
        <a:solidFill>
          <a:schemeClr val="tx1"/>
        </a:solidFill>
        <a:latin typeface="Lexend"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Bitte zu Beginn des Workshops die Erfahrungen der Teilnehmenden sammeln, allenfalls eigene Erfahrungen einbringen und auf diesem Slide notieren. </a:t>
            </a:r>
          </a:p>
        </p:txBody>
      </p:sp>
      <p:sp>
        <p:nvSpPr>
          <p:cNvPr id="4" name="Foliennummernplatzhalter 3"/>
          <p:cNvSpPr>
            <a:spLocks noGrp="1"/>
          </p:cNvSpPr>
          <p:nvPr>
            <p:ph type="sldNum" sz="quarter" idx="5"/>
          </p:nvPr>
        </p:nvSpPr>
        <p:spPr/>
        <p:txBody>
          <a:bodyPr/>
          <a:lstStyle/>
          <a:p>
            <a:fld id="{2FB59985-F44E-7B48-B2C5-EFA5DB233338}" type="slidenum">
              <a:rPr lang="de-DE" smtClean="0"/>
              <a:pPr/>
              <a:t>9</a:t>
            </a:fld>
            <a:endParaRPr lang="de-DE" dirty="0"/>
          </a:p>
        </p:txBody>
      </p:sp>
    </p:spTree>
    <p:extLst>
      <p:ext uri="{BB962C8B-B14F-4D97-AF65-F5344CB8AC3E}">
        <p14:creationId xmlns:p14="http://schemas.microsoft.com/office/powerpoint/2010/main" val="258424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Die Change-Kurve erklären. Ziel ist es: das Tal in Zukunft nicht mehr so tief werden zu lassen. </a:t>
            </a:r>
          </a:p>
          <a:p>
            <a:endParaRPr lang="de-CH" dirty="0"/>
          </a:p>
        </p:txBody>
      </p:sp>
      <p:sp>
        <p:nvSpPr>
          <p:cNvPr id="4" name="Foliennummernplatzhalter 3"/>
          <p:cNvSpPr>
            <a:spLocks noGrp="1"/>
          </p:cNvSpPr>
          <p:nvPr>
            <p:ph type="sldNum" sz="quarter" idx="5"/>
          </p:nvPr>
        </p:nvSpPr>
        <p:spPr/>
        <p:txBody>
          <a:bodyPr/>
          <a:lstStyle/>
          <a:p>
            <a:fld id="{2FB59985-F44E-7B48-B2C5-EFA5DB233338}" type="slidenum">
              <a:rPr lang="de-DE" smtClean="0"/>
              <a:pPr/>
              <a:t>10</a:t>
            </a:fld>
            <a:endParaRPr lang="de-DE" dirty="0"/>
          </a:p>
        </p:txBody>
      </p:sp>
    </p:spTree>
    <p:extLst>
      <p:ext uri="{BB962C8B-B14F-4D97-AF65-F5344CB8AC3E}">
        <p14:creationId xmlns:p14="http://schemas.microsoft.com/office/powerpoint/2010/main" val="198698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Diskutieren Sie mit den Teilnehmenden die Folgen von Stress.</a:t>
            </a:r>
          </a:p>
          <a:p>
            <a:endParaRPr lang="de-CH" dirty="0"/>
          </a:p>
        </p:txBody>
      </p:sp>
      <p:sp>
        <p:nvSpPr>
          <p:cNvPr id="4" name="Foliennummernplatzhalter 3"/>
          <p:cNvSpPr>
            <a:spLocks noGrp="1"/>
          </p:cNvSpPr>
          <p:nvPr>
            <p:ph type="sldNum" sz="quarter" idx="5"/>
          </p:nvPr>
        </p:nvSpPr>
        <p:spPr/>
        <p:txBody>
          <a:bodyPr/>
          <a:lstStyle/>
          <a:p>
            <a:fld id="{2FB59985-F44E-7B48-B2C5-EFA5DB233338}" type="slidenum">
              <a:rPr lang="de-DE" smtClean="0"/>
              <a:pPr/>
              <a:t>11</a:t>
            </a:fld>
            <a:endParaRPr lang="de-DE" dirty="0"/>
          </a:p>
        </p:txBody>
      </p:sp>
    </p:spTree>
    <p:extLst>
      <p:ext uri="{BB962C8B-B14F-4D97-AF65-F5344CB8AC3E}">
        <p14:creationId xmlns:p14="http://schemas.microsoft.com/office/powerpoint/2010/main" val="1557347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Die Teilnehmenden nach ihren Erfahrungen fragen: Wann habt ihr positiven Stress erlebt? Wie fühlt sich positiver Stress an?</a:t>
            </a:r>
          </a:p>
        </p:txBody>
      </p:sp>
      <p:sp>
        <p:nvSpPr>
          <p:cNvPr id="4" name="Foliennummernplatzhalter 3"/>
          <p:cNvSpPr>
            <a:spLocks noGrp="1"/>
          </p:cNvSpPr>
          <p:nvPr>
            <p:ph type="sldNum" sz="quarter" idx="5"/>
          </p:nvPr>
        </p:nvSpPr>
        <p:spPr/>
        <p:txBody>
          <a:bodyPr/>
          <a:lstStyle/>
          <a:p>
            <a:fld id="{2FB59985-F44E-7B48-B2C5-EFA5DB233338}" type="slidenum">
              <a:rPr lang="de-DE" smtClean="0"/>
              <a:pPr/>
              <a:t>12</a:t>
            </a:fld>
            <a:endParaRPr lang="de-DE" dirty="0"/>
          </a:p>
        </p:txBody>
      </p:sp>
    </p:spTree>
    <p:extLst>
      <p:ext uri="{BB962C8B-B14F-4D97-AF65-F5344CB8AC3E}">
        <p14:creationId xmlns:p14="http://schemas.microsoft.com/office/powerpoint/2010/main" val="86056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Annahmenkreislauf</a:t>
            </a:r>
            <a:r>
              <a:rPr lang="de-CH" dirty="0"/>
              <a:t> (</a:t>
            </a:r>
            <a:r>
              <a:rPr lang="de-CH" dirty="0" err="1"/>
              <a:t>Cognitive</a:t>
            </a:r>
            <a:r>
              <a:rPr lang="de-CH" dirty="0"/>
              <a:t> </a:t>
            </a:r>
            <a:r>
              <a:rPr lang="de-CH" dirty="0" err="1"/>
              <a:t>Behaviour</a:t>
            </a:r>
            <a:r>
              <a:rPr lang="de-CH" dirty="0"/>
              <a:t> Theory) erklären: wir haben die Übung auch schon im Workshop 3 der ersten Serie gemacht: aber es macht Sinn, das Ganze hier nochmal anzusprechen. Das Einzige, was man verändern kann, ist die eigene Sichtweise auf die Dinge. </a:t>
            </a:r>
          </a:p>
          <a:p>
            <a:r>
              <a:rPr lang="de-CH" dirty="0"/>
              <a:t>Wer möchte, kann das Kartenset aus der ProMove TM-Toolbox benutzen und die Teilnehmenden damit spielen lassen. Das leere Slide zum Ausfüllen befindet sich in den Unterlagen. So können Sie einen anderen Fall durchspielen und sichtbar machen, wenn Sie möchten. </a:t>
            </a:r>
          </a:p>
        </p:txBody>
      </p:sp>
      <p:sp>
        <p:nvSpPr>
          <p:cNvPr id="4" name="Foliennummernplatzhalter 3"/>
          <p:cNvSpPr>
            <a:spLocks noGrp="1"/>
          </p:cNvSpPr>
          <p:nvPr>
            <p:ph type="sldNum" sz="quarter" idx="5"/>
          </p:nvPr>
        </p:nvSpPr>
        <p:spPr/>
        <p:txBody>
          <a:bodyPr/>
          <a:lstStyle/>
          <a:p>
            <a:fld id="{2FB59985-F44E-7B48-B2C5-EFA5DB233338}" type="slidenum">
              <a:rPr lang="de-DE" smtClean="0"/>
              <a:pPr/>
              <a:t>13</a:t>
            </a:fld>
            <a:endParaRPr lang="de-DE" dirty="0"/>
          </a:p>
        </p:txBody>
      </p:sp>
    </p:spTree>
    <p:extLst>
      <p:ext uri="{BB962C8B-B14F-4D97-AF65-F5344CB8AC3E}">
        <p14:creationId xmlns:p14="http://schemas.microsoft.com/office/powerpoint/2010/main" val="212198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Moderation: in vielen Märkten werden die MA-Gespräche nicht regelmässig geführt. Dafür gibt es verschiedene Gründe: man hat keine Zeit, hat Respekt vor weniger gutem Feedback, denkt sich, dass das ohnehin klar sein sollte etc. </a:t>
            </a:r>
            <a:r>
              <a:rPr lang="de-CH" dirty="0" err="1"/>
              <a:t>Feedforward</a:t>
            </a:r>
            <a:r>
              <a:rPr lang="de-CH" dirty="0"/>
              <a:t> bietet einen Rahmen, MA-Gespräche so zu führen, dass daraus eine gemeinsame Entwicklung entsteht. </a:t>
            </a:r>
          </a:p>
        </p:txBody>
      </p:sp>
      <p:sp>
        <p:nvSpPr>
          <p:cNvPr id="4" name="Foliennummernplatzhalter 3"/>
          <p:cNvSpPr>
            <a:spLocks noGrp="1"/>
          </p:cNvSpPr>
          <p:nvPr>
            <p:ph type="sldNum" sz="quarter" idx="5"/>
          </p:nvPr>
        </p:nvSpPr>
        <p:spPr/>
        <p:txBody>
          <a:bodyPr/>
          <a:lstStyle/>
          <a:p>
            <a:fld id="{2FB59985-F44E-7B48-B2C5-EFA5DB233338}" type="slidenum">
              <a:rPr lang="de-DE" smtClean="0"/>
              <a:pPr/>
              <a:t>14</a:t>
            </a:fld>
            <a:endParaRPr lang="de-DE" dirty="0"/>
          </a:p>
        </p:txBody>
      </p:sp>
    </p:spTree>
    <p:extLst>
      <p:ext uri="{BB962C8B-B14F-4D97-AF65-F5344CB8AC3E}">
        <p14:creationId xmlns:p14="http://schemas.microsoft.com/office/powerpoint/2010/main" val="77599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Jeweils die Teilnehmenden fragen, was sie bereits anwenden. Allenfalls auch eigene Beispiele anbringen. Wichtig ist, dass die Teilnehmenden erkennen: </a:t>
            </a:r>
            <a:br>
              <a:rPr lang="de-CH" dirty="0"/>
            </a:br>
            <a:r>
              <a:rPr lang="de-CH" dirty="0"/>
              <a:t>Wirkungsvolle Methoden zum Stressabbau gehören ebenso zur Arbeit, wie die Ausführung der Arbeit. </a:t>
            </a:r>
          </a:p>
          <a:p>
            <a:endParaRPr lang="de-CH" dirty="0"/>
          </a:p>
        </p:txBody>
      </p:sp>
      <p:sp>
        <p:nvSpPr>
          <p:cNvPr id="4" name="Foliennummernplatzhalter 3"/>
          <p:cNvSpPr>
            <a:spLocks noGrp="1"/>
          </p:cNvSpPr>
          <p:nvPr>
            <p:ph type="sldNum" sz="quarter" idx="5"/>
          </p:nvPr>
        </p:nvSpPr>
        <p:spPr/>
        <p:txBody>
          <a:bodyPr/>
          <a:lstStyle/>
          <a:p>
            <a:fld id="{2FB59985-F44E-7B48-B2C5-EFA5DB233338}" type="slidenum">
              <a:rPr lang="de-DE" smtClean="0"/>
              <a:pPr/>
              <a:t>16</a:t>
            </a:fld>
            <a:endParaRPr lang="de-DE" dirty="0"/>
          </a:p>
        </p:txBody>
      </p:sp>
    </p:spTree>
    <p:extLst>
      <p:ext uri="{BB962C8B-B14F-4D97-AF65-F5344CB8AC3E}">
        <p14:creationId xmlns:p14="http://schemas.microsoft.com/office/powerpoint/2010/main" val="233836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Jeweils die Teilnehmenden fragen, was sie bereits anwenden. Allenfalls auch eigene Beispiele anbringen. Wichtig ist, dass die Teilnehmenden erkennen: </a:t>
            </a:r>
            <a:br>
              <a:rPr lang="de-CH" dirty="0"/>
            </a:br>
            <a:r>
              <a:rPr lang="de-CH" dirty="0"/>
              <a:t>Wirkungsvolle Methoden zum Stressabbau gehören ebenso zur Arbeit, wie die Ausführung der Arbeit. </a:t>
            </a:r>
          </a:p>
          <a:p>
            <a:endParaRPr lang="de-CH" dirty="0"/>
          </a:p>
        </p:txBody>
      </p:sp>
      <p:sp>
        <p:nvSpPr>
          <p:cNvPr id="4" name="Foliennummernplatzhalter 3"/>
          <p:cNvSpPr>
            <a:spLocks noGrp="1"/>
          </p:cNvSpPr>
          <p:nvPr>
            <p:ph type="sldNum" sz="quarter" idx="5"/>
          </p:nvPr>
        </p:nvSpPr>
        <p:spPr/>
        <p:txBody>
          <a:bodyPr/>
          <a:lstStyle/>
          <a:p>
            <a:fld id="{2FB59985-F44E-7B48-B2C5-EFA5DB233338}" type="slidenum">
              <a:rPr lang="de-DE" smtClean="0"/>
              <a:pPr/>
              <a:t>17</a:t>
            </a:fld>
            <a:endParaRPr lang="de-DE" dirty="0"/>
          </a:p>
        </p:txBody>
      </p:sp>
    </p:spTree>
    <p:extLst>
      <p:ext uri="{BB962C8B-B14F-4D97-AF65-F5344CB8AC3E}">
        <p14:creationId xmlns:p14="http://schemas.microsoft.com/office/powerpoint/2010/main" val="360686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2FB59985-F44E-7B48-B2C5-EFA5DB233338}" type="slidenum">
              <a:rPr lang="de-DE" smtClean="0"/>
              <a:pPr/>
              <a:t>18</a:t>
            </a:fld>
            <a:endParaRPr lang="de-DE" dirty="0"/>
          </a:p>
        </p:txBody>
      </p:sp>
    </p:spTree>
    <p:extLst>
      <p:ext uri="{BB962C8B-B14F-4D97-AF65-F5344CB8AC3E}">
        <p14:creationId xmlns:p14="http://schemas.microsoft.com/office/powerpoint/2010/main" val="3445503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1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Mitarbeiterin">
    <p:spTree>
      <p:nvGrpSpPr>
        <p:cNvPr id="1" name=""/>
        <p:cNvGrpSpPr/>
        <p:nvPr/>
      </p:nvGrpSpPr>
      <p:grpSpPr>
        <a:xfrm>
          <a:off x="0" y="0"/>
          <a:ext cx="0" cy="0"/>
          <a:chOff x="0" y="0"/>
          <a:chExt cx="0" cy="0"/>
        </a:xfrm>
      </p:grpSpPr>
      <p:pic>
        <p:nvPicPr>
          <p:cNvPr id="4" name="Bildplatzhalter 2">
            <a:extLst>
              <a:ext uri="{FF2B5EF4-FFF2-40B4-BE49-F238E27FC236}">
                <a16:creationId xmlns:a16="http://schemas.microsoft.com/office/drawing/2014/main" id="{880060A1-51C0-EDEB-416F-145EC612D2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33850" y="0"/>
            <a:ext cx="8058150" cy="6858000"/>
          </a:xfrm>
          <a:prstGeom prst="rect">
            <a:avLst/>
          </a:prstGeom>
        </p:spPr>
      </p:pic>
      <p:pic>
        <p:nvPicPr>
          <p:cNvPr id="5" name="Grafik 4">
            <a:extLst>
              <a:ext uri="{FF2B5EF4-FFF2-40B4-BE49-F238E27FC236}">
                <a16:creationId xmlns:a16="http://schemas.microsoft.com/office/drawing/2014/main" id="{0CFC84D5-598D-D2BC-4722-299816F901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7552267" cy="6858000"/>
          </a:xfrm>
          <a:prstGeom prst="rect">
            <a:avLst/>
          </a:prstGeom>
        </p:spPr>
      </p:pic>
      <p:sp>
        <p:nvSpPr>
          <p:cNvPr id="12" name="Textplatzhalter 11">
            <a:extLst>
              <a:ext uri="{FF2B5EF4-FFF2-40B4-BE49-F238E27FC236}">
                <a16:creationId xmlns:a16="http://schemas.microsoft.com/office/drawing/2014/main" id="{EE3AD4B2-086A-20AA-F9DC-12AA83AE080F}"/>
              </a:ext>
            </a:extLst>
          </p:cNvPr>
          <p:cNvSpPr>
            <a:spLocks noGrp="1"/>
          </p:cNvSpPr>
          <p:nvPr>
            <p:ph type="body" sz="quarter" idx="10" hasCustomPrompt="1"/>
          </p:nvPr>
        </p:nvSpPr>
        <p:spPr>
          <a:xfrm>
            <a:off x="430213" y="1781800"/>
            <a:ext cx="4151312" cy="475145"/>
          </a:xfrm>
        </p:spPr>
        <p:txBody>
          <a:bodyPr anchor="b"/>
          <a:lstStyle>
            <a:lvl1pPr marL="0" indent="0">
              <a:buNone/>
              <a:defRPr>
                <a:solidFill>
                  <a:schemeClr val="accent2"/>
                </a:solidFill>
              </a:defRPr>
            </a:lvl1pPr>
            <a:lvl2pPr marL="239400" indent="0">
              <a:buNone/>
              <a:defRPr/>
            </a:lvl2pPr>
            <a:lvl3pPr marL="491400" indent="0">
              <a:buNone/>
              <a:defRPr/>
            </a:lvl3pPr>
            <a:lvl4pPr marL="743400" indent="0">
              <a:buNone/>
              <a:defRPr/>
            </a:lvl4pPr>
            <a:lvl5pPr marL="1828800" indent="0">
              <a:buNone/>
              <a:defRPr/>
            </a:lvl5pPr>
          </a:lstStyle>
          <a:p>
            <a:pPr lvl="0"/>
            <a:r>
              <a:rPr lang="de-DE" dirty="0"/>
              <a:t>Autor bearbeiten</a:t>
            </a:r>
          </a:p>
        </p:txBody>
      </p:sp>
      <p:sp>
        <p:nvSpPr>
          <p:cNvPr id="15" name="Textplatzhalter 14">
            <a:extLst>
              <a:ext uri="{FF2B5EF4-FFF2-40B4-BE49-F238E27FC236}">
                <a16:creationId xmlns:a16="http://schemas.microsoft.com/office/drawing/2014/main" id="{99271AD8-1A83-40FF-433B-60432CB2980E}"/>
              </a:ext>
            </a:extLst>
          </p:cNvPr>
          <p:cNvSpPr>
            <a:spLocks noGrp="1"/>
          </p:cNvSpPr>
          <p:nvPr>
            <p:ph type="body" sz="quarter" idx="11" hasCustomPrompt="1"/>
          </p:nvPr>
        </p:nvSpPr>
        <p:spPr>
          <a:xfrm>
            <a:off x="430213" y="2318306"/>
            <a:ext cx="4151312" cy="385899"/>
          </a:xfrm>
        </p:spPr>
        <p:txBody>
          <a:bodyPr/>
          <a:lstStyle>
            <a:lvl1pPr marL="0" indent="0">
              <a:buNone/>
              <a:defRPr>
                <a:solidFill>
                  <a:schemeClr val="accent2"/>
                </a:solidFill>
              </a:defRPr>
            </a:lvl1pPr>
            <a:lvl2pPr marL="239400" indent="0">
              <a:buNone/>
              <a:defRPr>
                <a:solidFill>
                  <a:schemeClr val="accent2"/>
                </a:solidFill>
              </a:defRPr>
            </a:lvl2pPr>
            <a:lvl3pPr marL="491400" indent="0">
              <a:buNone/>
              <a:defRPr>
                <a:solidFill>
                  <a:schemeClr val="accent2"/>
                </a:solidFill>
              </a:defRPr>
            </a:lvl3pPr>
            <a:lvl4pPr marL="743400" indent="0">
              <a:buNone/>
              <a:defRPr>
                <a:solidFill>
                  <a:schemeClr val="accent2"/>
                </a:solidFill>
              </a:defRPr>
            </a:lvl4pPr>
            <a:lvl5pPr marL="1828800" indent="0">
              <a:buNone/>
              <a:defRPr>
                <a:solidFill>
                  <a:schemeClr val="accent2"/>
                </a:solidFill>
              </a:defRPr>
            </a:lvl5pPr>
          </a:lstStyle>
          <a:p>
            <a:pPr lvl="0"/>
            <a:r>
              <a:rPr lang="de-DE" dirty="0"/>
              <a:t>Datum bearbeiten</a:t>
            </a:r>
          </a:p>
        </p:txBody>
      </p:sp>
      <p:pic>
        <p:nvPicPr>
          <p:cNvPr id="16" name="Grafik 15" descr="Ein Bild, das Person, Hand, darstellend, Hose enthält.&#10;&#10;Automatisch generierte Beschreibung">
            <a:extLst>
              <a:ext uri="{FF2B5EF4-FFF2-40B4-BE49-F238E27FC236}">
                <a16:creationId xmlns:a16="http://schemas.microsoft.com/office/drawing/2014/main" id="{75558CB6-3503-727D-D00B-F2987AC56AE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26499" y="439132"/>
            <a:ext cx="2537803" cy="9302800"/>
          </a:xfrm>
          <a:prstGeom prst="rect">
            <a:avLst/>
          </a:prstGeom>
          <a:effectLst>
            <a:outerShdw blurRad="452126" dist="2540000" dir="8100000" algn="tr" rotWithShape="0">
              <a:prstClr val="black">
                <a:alpha val="19795"/>
              </a:prstClr>
            </a:outerShdw>
          </a:effectLst>
        </p:spPr>
      </p:pic>
      <p:sp>
        <p:nvSpPr>
          <p:cNvPr id="2" name="Titel 1">
            <a:extLst>
              <a:ext uri="{FF2B5EF4-FFF2-40B4-BE49-F238E27FC236}">
                <a16:creationId xmlns:a16="http://schemas.microsoft.com/office/drawing/2014/main" id="{ED5A2152-0D4E-DAB6-3C3D-04E7F00EE480}"/>
              </a:ext>
            </a:extLst>
          </p:cNvPr>
          <p:cNvSpPr>
            <a:spLocks noGrp="1"/>
          </p:cNvSpPr>
          <p:nvPr>
            <p:ph type="ctrTitle" hasCustomPrompt="1"/>
          </p:nvPr>
        </p:nvSpPr>
        <p:spPr>
          <a:xfrm>
            <a:off x="430695" y="2980792"/>
            <a:ext cx="9144000" cy="2863920"/>
          </a:xfrm>
        </p:spPr>
        <p:txBody>
          <a:bodyPr anchor="b"/>
          <a:lstStyle>
            <a:lvl1pPr algn="l">
              <a:defRPr sz="6000">
                <a:solidFill>
                  <a:schemeClr val="tx1"/>
                </a:solidFill>
              </a:defRPr>
            </a:lvl1pPr>
          </a:lstStyle>
          <a:p>
            <a:r>
              <a:rPr lang="de-DE" dirty="0"/>
              <a:t>Mastertitel</a:t>
            </a:r>
            <a:br>
              <a:rPr lang="de-DE" dirty="0"/>
            </a:br>
            <a:r>
              <a:rPr lang="de-DE" dirty="0"/>
              <a:t>bearbeiten</a:t>
            </a:r>
          </a:p>
        </p:txBody>
      </p:sp>
      <p:sp>
        <p:nvSpPr>
          <p:cNvPr id="3" name="Untertitel 2">
            <a:extLst>
              <a:ext uri="{FF2B5EF4-FFF2-40B4-BE49-F238E27FC236}">
                <a16:creationId xmlns:a16="http://schemas.microsoft.com/office/drawing/2014/main" id="{BE843CB3-44F1-3CDF-5174-656BBE108D4A}"/>
              </a:ext>
            </a:extLst>
          </p:cNvPr>
          <p:cNvSpPr>
            <a:spLocks noGrp="1"/>
          </p:cNvSpPr>
          <p:nvPr>
            <p:ph type="subTitle" idx="1"/>
          </p:nvPr>
        </p:nvSpPr>
        <p:spPr>
          <a:xfrm>
            <a:off x="430695" y="5936787"/>
            <a:ext cx="9144000" cy="52270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11" name="Grafik 10">
            <a:extLst>
              <a:ext uri="{FF2B5EF4-FFF2-40B4-BE49-F238E27FC236}">
                <a16:creationId xmlns:a16="http://schemas.microsoft.com/office/drawing/2014/main" id="{8DF073F4-96E7-4E5D-BC84-E30310BAB6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30213" y="278592"/>
            <a:ext cx="3587597" cy="1226621"/>
          </a:xfrm>
          <a:prstGeom prst="rect">
            <a:avLst/>
          </a:prstGeom>
        </p:spPr>
      </p:pic>
    </p:spTree>
    <p:custDataLst>
      <p:tags r:id="rId1"/>
    </p:custDataLst>
    <p:extLst>
      <p:ext uri="{BB962C8B-B14F-4D97-AF65-F5344CB8AC3E}">
        <p14:creationId xmlns:p14="http://schemas.microsoft.com/office/powerpoint/2010/main" val="418914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Aufzählung - Orange">
    <p:bg>
      <p:bgPr>
        <a:solidFill>
          <a:schemeClr val="bg1"/>
        </a:solidFill>
        <a:effectLst/>
      </p:bgPr>
    </p:bg>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DA6795F0-219B-320B-63B9-DB6E1B35E669}"/>
              </a:ext>
            </a:extLst>
          </p:cNvPr>
          <p:cNvSpPr/>
          <p:nvPr userDrawn="1"/>
        </p:nvSpPr>
        <p:spPr>
          <a:xfrm>
            <a:off x="0" y="-1"/>
            <a:ext cx="12192000" cy="61175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63C6555A-13F5-F2FD-BFA9-FBDF8C5F40E2}"/>
              </a:ext>
            </a:extLst>
          </p:cNvPr>
          <p:cNvSpPr/>
          <p:nvPr/>
        </p:nvSpPr>
        <p:spPr>
          <a:xfrm>
            <a:off x="3182413" y="-8747977"/>
            <a:ext cx="17178200" cy="18297106"/>
          </a:xfrm>
          <a:prstGeom prst="ellipse">
            <a:avLst/>
          </a:prstGeom>
          <a:solidFill>
            <a:schemeClr val="bg1">
              <a:alpha val="15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DF58F616-5361-47CE-5C5A-BFAE1A986D6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0453709" y="-764141"/>
            <a:ext cx="1570016" cy="1632504"/>
          </a:xfrm>
          <a:prstGeom prst="rect">
            <a:avLst/>
          </a:prstGeom>
        </p:spPr>
      </p:pic>
      <p:sp>
        <p:nvSpPr>
          <p:cNvPr id="2" name="Titel 1">
            <a:extLst>
              <a:ext uri="{FF2B5EF4-FFF2-40B4-BE49-F238E27FC236}">
                <a16:creationId xmlns:a16="http://schemas.microsoft.com/office/drawing/2014/main" id="{DCCFD50F-CA59-9A8B-0911-EB97D06CDFBD}"/>
              </a:ext>
            </a:extLst>
          </p:cNvPr>
          <p:cNvSpPr>
            <a:spLocks noGrp="1"/>
          </p:cNvSpPr>
          <p:nvPr>
            <p:ph type="title" hasCustomPrompt="1"/>
          </p:nvPr>
        </p:nvSpPr>
        <p:spPr/>
        <p:txBody>
          <a:bodyPr/>
          <a:lstStyle>
            <a:lvl1pPr>
              <a:defRPr>
                <a:solidFill>
                  <a:schemeClr val="bg1"/>
                </a:solidFill>
              </a:defRPr>
            </a:lvl1pPr>
          </a:lstStyle>
          <a:p>
            <a:r>
              <a:rPr lang="de-DE" dirty="0"/>
              <a:t>Headline bearbeiten</a:t>
            </a:r>
          </a:p>
        </p:txBody>
      </p:sp>
      <p:sp>
        <p:nvSpPr>
          <p:cNvPr id="3" name="Inhaltsplatzhalter 2">
            <a:extLst>
              <a:ext uri="{FF2B5EF4-FFF2-40B4-BE49-F238E27FC236}">
                <a16:creationId xmlns:a16="http://schemas.microsoft.com/office/drawing/2014/main" id="{36E0DA9D-8811-A65C-F2D6-77DC776C1186}"/>
              </a:ext>
            </a:extLst>
          </p:cNvPr>
          <p:cNvSpPr>
            <a:spLocks noGrp="1"/>
          </p:cNvSpPr>
          <p:nvPr>
            <p:ph idx="1"/>
          </p:nvPr>
        </p:nvSpPr>
        <p:spPr/>
        <p:txBody>
          <a:bodyPr>
            <a:noAutofit/>
          </a:bodyPr>
          <a:lstStyle>
            <a:lvl1pPr marL="285750" indent="-285750">
              <a:buClr>
                <a:schemeClr val="bg1"/>
              </a:buClr>
              <a:buFont typeface="Wingdings" panose="05000000000000000000" pitchFamily="2" charset="2"/>
              <a:buChar char="§"/>
              <a:defRPr sz="1800">
                <a:solidFill>
                  <a:schemeClr val="bg1"/>
                </a:solidFill>
              </a:defRPr>
            </a:lvl1pPr>
            <a:lvl2pPr marL="468000">
              <a:buClr>
                <a:schemeClr val="bg1"/>
              </a:buClr>
              <a:defRPr sz="1800">
                <a:solidFill>
                  <a:schemeClr val="bg1"/>
                </a:solidFill>
              </a:defRPr>
            </a:lvl2pPr>
            <a:lvl3pPr marL="720000">
              <a:buClr>
                <a:schemeClr val="bg1"/>
              </a:buClr>
              <a:defRPr sz="1800">
                <a:solidFill>
                  <a:schemeClr val="bg1"/>
                </a:solidFill>
              </a:defRPr>
            </a:lvl3pPr>
            <a:lvl4pPr marL="972000">
              <a:buClr>
                <a:schemeClr val="bg1"/>
              </a:buClr>
              <a:defRPr sz="1800">
                <a:solidFill>
                  <a:schemeClr val="bg1"/>
                </a:solidFill>
              </a:defRPr>
            </a:lvl4pPr>
            <a:lvl5pPr>
              <a:buClr>
                <a:schemeClr val="bg1"/>
              </a:buClr>
              <a:defRPr sz="12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8" name="Textplatzhalter 7">
            <a:extLst>
              <a:ext uri="{FF2B5EF4-FFF2-40B4-BE49-F238E27FC236}">
                <a16:creationId xmlns:a16="http://schemas.microsoft.com/office/drawing/2014/main" id="{B8C0B58A-4472-353A-6E50-D07227F6C40B}"/>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pic>
        <p:nvPicPr>
          <p:cNvPr id="10" name="Grafik 9">
            <a:extLst>
              <a:ext uri="{FF2B5EF4-FFF2-40B4-BE49-F238E27FC236}">
                <a16:creationId xmlns:a16="http://schemas.microsoft.com/office/drawing/2014/main" id="{71908869-385A-421B-BC47-774D307914E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74721" y="347060"/>
            <a:ext cx="1408732" cy="481654"/>
          </a:xfrm>
          <a:prstGeom prst="rect">
            <a:avLst/>
          </a:prstGeom>
        </p:spPr>
      </p:pic>
    </p:spTree>
    <p:custDataLst>
      <p:tags r:id="rId1"/>
    </p:custDataLst>
    <p:extLst>
      <p:ext uri="{BB962C8B-B14F-4D97-AF65-F5344CB8AC3E}">
        <p14:creationId xmlns:p14="http://schemas.microsoft.com/office/powerpoint/2010/main" val="101987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Aufzählung - Grün">
    <p:bg>
      <p:bgPr>
        <a:solidFill>
          <a:schemeClr val="bg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38EC2F-4FEF-A686-CD98-237798320CBB}"/>
              </a:ext>
            </a:extLst>
          </p:cNvPr>
          <p:cNvSpPr/>
          <p:nvPr userDrawn="1"/>
        </p:nvSpPr>
        <p:spPr>
          <a:xfrm>
            <a:off x="3171780" y="-8405891"/>
            <a:ext cx="17178200" cy="18297106"/>
          </a:xfrm>
          <a:prstGeom prst="ellipse">
            <a:avLst/>
          </a:prstGeom>
          <a:solidFill>
            <a:schemeClr val="bg1">
              <a:alpha val="15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EC1D1AEE-7D3C-E8A3-D38B-1A0FDCE6F2A5}"/>
              </a:ext>
            </a:extLst>
          </p:cNvPr>
          <p:cNvSpPr/>
          <p:nvPr userDrawn="1"/>
        </p:nvSpPr>
        <p:spPr>
          <a:xfrm>
            <a:off x="0" y="-1"/>
            <a:ext cx="12192000" cy="61175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68744472-EEBF-DBAC-1F0D-79159BB34B6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0453709" y="-764141"/>
            <a:ext cx="1570016" cy="1632504"/>
          </a:xfrm>
          <a:prstGeom prst="rect">
            <a:avLst/>
          </a:prstGeom>
        </p:spPr>
      </p:pic>
      <p:sp>
        <p:nvSpPr>
          <p:cNvPr id="2" name="Titel 1">
            <a:extLst>
              <a:ext uri="{FF2B5EF4-FFF2-40B4-BE49-F238E27FC236}">
                <a16:creationId xmlns:a16="http://schemas.microsoft.com/office/drawing/2014/main" id="{DCCFD50F-CA59-9A8B-0911-EB97D06CDFBD}"/>
              </a:ext>
            </a:extLst>
          </p:cNvPr>
          <p:cNvSpPr>
            <a:spLocks noGrp="1"/>
          </p:cNvSpPr>
          <p:nvPr>
            <p:ph type="title" hasCustomPrompt="1"/>
          </p:nvPr>
        </p:nvSpPr>
        <p:spPr/>
        <p:txBody>
          <a:bodyPr/>
          <a:lstStyle>
            <a:lvl1pPr>
              <a:defRPr>
                <a:solidFill>
                  <a:schemeClr val="bg1"/>
                </a:solidFill>
              </a:defRPr>
            </a:lvl1pPr>
          </a:lstStyle>
          <a:p>
            <a:r>
              <a:rPr lang="de-DE" dirty="0"/>
              <a:t>Headline bearbeiten</a:t>
            </a:r>
          </a:p>
        </p:txBody>
      </p:sp>
      <p:sp>
        <p:nvSpPr>
          <p:cNvPr id="3" name="Inhaltsplatzhalter 2">
            <a:extLst>
              <a:ext uri="{FF2B5EF4-FFF2-40B4-BE49-F238E27FC236}">
                <a16:creationId xmlns:a16="http://schemas.microsoft.com/office/drawing/2014/main" id="{36E0DA9D-8811-A65C-F2D6-77DC776C1186}"/>
              </a:ext>
            </a:extLst>
          </p:cNvPr>
          <p:cNvSpPr>
            <a:spLocks noGrp="1"/>
          </p:cNvSpPr>
          <p:nvPr>
            <p:ph idx="1"/>
          </p:nvPr>
        </p:nvSpPr>
        <p:spPr/>
        <p:txBody>
          <a:bodyPr>
            <a:noAutofit/>
          </a:bodyPr>
          <a:lstStyle>
            <a:lvl1pPr marL="285750" indent="-285750">
              <a:buClr>
                <a:schemeClr val="bg1"/>
              </a:buClr>
              <a:buFont typeface="Wingdings" panose="05000000000000000000" pitchFamily="2" charset="2"/>
              <a:buChar char="§"/>
              <a:defRPr sz="1800">
                <a:solidFill>
                  <a:schemeClr val="bg1"/>
                </a:solidFill>
              </a:defRPr>
            </a:lvl1pPr>
            <a:lvl2pPr marL="468000">
              <a:buClr>
                <a:schemeClr val="bg1"/>
              </a:buClr>
              <a:defRPr sz="1800">
                <a:solidFill>
                  <a:schemeClr val="bg1"/>
                </a:solidFill>
              </a:defRPr>
            </a:lvl2pPr>
            <a:lvl3pPr marL="720000">
              <a:buClr>
                <a:schemeClr val="bg1"/>
              </a:buClr>
              <a:defRPr sz="1800">
                <a:solidFill>
                  <a:schemeClr val="bg1"/>
                </a:solidFill>
              </a:defRPr>
            </a:lvl3pPr>
            <a:lvl4pPr marL="972000">
              <a:buClr>
                <a:schemeClr val="bg1"/>
              </a:buClr>
              <a:defRPr sz="1800">
                <a:solidFill>
                  <a:schemeClr val="bg1"/>
                </a:solidFill>
              </a:defRPr>
            </a:lvl4pPr>
            <a:lvl5pPr>
              <a:buClr>
                <a:schemeClr val="bg1"/>
              </a:buClr>
              <a:defRPr sz="12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8" name="Textplatzhalter 7">
            <a:extLst>
              <a:ext uri="{FF2B5EF4-FFF2-40B4-BE49-F238E27FC236}">
                <a16:creationId xmlns:a16="http://schemas.microsoft.com/office/drawing/2014/main" id="{B8C0B58A-4472-353A-6E50-D07227F6C40B}"/>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pic>
        <p:nvPicPr>
          <p:cNvPr id="9" name="Grafik 8">
            <a:extLst>
              <a:ext uri="{FF2B5EF4-FFF2-40B4-BE49-F238E27FC236}">
                <a16:creationId xmlns:a16="http://schemas.microsoft.com/office/drawing/2014/main" id="{8F51DAB6-307F-9243-8D2D-0910DF41642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44184" y="162769"/>
            <a:ext cx="1630756" cy="740482"/>
          </a:xfrm>
          <a:prstGeom prst="rect">
            <a:avLst/>
          </a:prstGeom>
        </p:spPr>
      </p:pic>
    </p:spTree>
    <p:extLst>
      <p:ext uri="{BB962C8B-B14F-4D97-AF65-F5344CB8AC3E}">
        <p14:creationId xmlns:p14="http://schemas.microsoft.com/office/powerpoint/2010/main" val="176491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egenüberstellung Grau">
    <p:bg>
      <p:bgPr>
        <a:solidFill>
          <a:srgbClr val="EEEFF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7C05EC28-0CD7-0247-7F28-64C08713B4E7}"/>
              </a:ext>
            </a:extLst>
          </p:cNvPr>
          <p:cNvSpPr/>
          <p:nvPr/>
        </p:nvSpPr>
        <p:spPr>
          <a:xfrm>
            <a:off x="6096000" y="0"/>
            <a:ext cx="6096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C8F6E08-6E03-1418-1EED-8B2DE3286D6A}"/>
              </a:ext>
            </a:extLst>
          </p:cNvPr>
          <p:cNvSpPr>
            <a:spLocks noGrp="1"/>
          </p:cNvSpPr>
          <p:nvPr>
            <p:ph type="title" hasCustomPrompt="1"/>
          </p:nvPr>
        </p:nvSpPr>
        <p:spPr>
          <a:xfrm>
            <a:off x="521999" y="550800"/>
            <a:ext cx="5321493" cy="288925"/>
          </a:xfrm>
        </p:spPr>
        <p:txBody>
          <a:bodyPr/>
          <a:lstStyle/>
          <a:p>
            <a:r>
              <a:rPr lang="de-DE" dirty="0"/>
              <a:t>Headline bearbeiten</a:t>
            </a:r>
          </a:p>
        </p:txBody>
      </p:sp>
      <p:sp>
        <p:nvSpPr>
          <p:cNvPr id="8" name="Textplatzhalter 7">
            <a:extLst>
              <a:ext uri="{FF2B5EF4-FFF2-40B4-BE49-F238E27FC236}">
                <a16:creationId xmlns:a16="http://schemas.microsoft.com/office/drawing/2014/main" id="{98725AB7-D5FA-306C-7376-20227967D8C0}"/>
              </a:ext>
            </a:extLst>
          </p:cNvPr>
          <p:cNvSpPr>
            <a:spLocks noGrp="1"/>
          </p:cNvSpPr>
          <p:nvPr>
            <p:ph type="body" sz="quarter" idx="13" hasCustomPrompt="1"/>
          </p:nvPr>
        </p:nvSpPr>
        <p:spPr>
          <a:xfrm>
            <a:off x="522000" y="838800"/>
            <a:ext cx="5321587"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3" name="Textplatzhalter 2">
            <a:extLst>
              <a:ext uri="{FF2B5EF4-FFF2-40B4-BE49-F238E27FC236}">
                <a16:creationId xmlns:a16="http://schemas.microsoft.com/office/drawing/2014/main" id="{178D86F1-25E2-EB43-E79B-BEF0B9701A6E}"/>
              </a:ext>
            </a:extLst>
          </p:cNvPr>
          <p:cNvSpPr>
            <a:spLocks noGrp="1"/>
          </p:cNvSpPr>
          <p:nvPr>
            <p:ph type="body" idx="1"/>
          </p:nvPr>
        </p:nvSpPr>
        <p:spPr>
          <a:xfrm>
            <a:off x="522000" y="1736725"/>
            <a:ext cx="5303123" cy="643613"/>
          </a:xfrm>
        </p:spPr>
        <p:txBody>
          <a:bodyPr anchor="t">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Inhaltsplatzhalter 3">
            <a:extLst>
              <a:ext uri="{FF2B5EF4-FFF2-40B4-BE49-F238E27FC236}">
                <a16:creationId xmlns:a16="http://schemas.microsoft.com/office/drawing/2014/main" id="{6F2DC448-CA55-8FC0-5CA2-17295ECA3234}"/>
              </a:ext>
            </a:extLst>
          </p:cNvPr>
          <p:cNvSpPr>
            <a:spLocks noGrp="1"/>
          </p:cNvSpPr>
          <p:nvPr>
            <p:ph sz="half" idx="2"/>
          </p:nvPr>
        </p:nvSpPr>
        <p:spPr>
          <a:xfrm>
            <a:off x="540465" y="2505075"/>
            <a:ext cx="5303123" cy="3684588"/>
          </a:xfrm>
        </p:spPr>
        <p:txBody>
          <a:bodyPr>
            <a:noAutofit/>
          </a:bodyPr>
          <a:lstStyle>
            <a:lvl1pPr>
              <a:defRPr sz="1800">
                <a:solidFill>
                  <a:schemeClr val="tx1"/>
                </a:solidFill>
              </a:defRPr>
            </a:lvl1pPr>
            <a:lvl2pPr marL="468000">
              <a:defRPr sz="1800">
                <a:solidFill>
                  <a:schemeClr val="tx1"/>
                </a:solidFill>
              </a:defRPr>
            </a:lvl2pPr>
            <a:lvl3pPr marL="720000">
              <a:defRPr sz="1800">
                <a:solidFill>
                  <a:schemeClr val="tx1"/>
                </a:solidFill>
              </a:defRPr>
            </a:lvl3pPr>
            <a:lvl4pPr marL="972000">
              <a:defRPr sz="1800">
                <a:solidFill>
                  <a:schemeClr val="tx1"/>
                </a:solidFill>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5" name="Textplatzhalter 4">
            <a:extLst>
              <a:ext uri="{FF2B5EF4-FFF2-40B4-BE49-F238E27FC236}">
                <a16:creationId xmlns:a16="http://schemas.microsoft.com/office/drawing/2014/main" id="{93E7A4C1-B3F5-AA2C-9096-C22D1FABA51D}"/>
              </a:ext>
            </a:extLst>
          </p:cNvPr>
          <p:cNvSpPr>
            <a:spLocks noGrp="1"/>
          </p:cNvSpPr>
          <p:nvPr>
            <p:ph type="body" sz="quarter" idx="3"/>
          </p:nvPr>
        </p:nvSpPr>
        <p:spPr>
          <a:xfrm>
            <a:off x="6348414" y="1736725"/>
            <a:ext cx="5335586" cy="643613"/>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Inhaltsplatzhalter 5">
            <a:extLst>
              <a:ext uri="{FF2B5EF4-FFF2-40B4-BE49-F238E27FC236}">
                <a16:creationId xmlns:a16="http://schemas.microsoft.com/office/drawing/2014/main" id="{E02B90B7-B2CC-632E-D35F-0AD801CD7722}"/>
              </a:ext>
            </a:extLst>
          </p:cNvPr>
          <p:cNvSpPr>
            <a:spLocks noGrp="1"/>
          </p:cNvSpPr>
          <p:nvPr>
            <p:ph sz="quarter" idx="4"/>
          </p:nvPr>
        </p:nvSpPr>
        <p:spPr>
          <a:xfrm>
            <a:off x="6348413" y="2505075"/>
            <a:ext cx="5335585" cy="3684588"/>
          </a:xfrm>
        </p:spPr>
        <p:txBody>
          <a:bodyPr>
            <a:noAutofit/>
          </a:bodyPr>
          <a:lstStyle>
            <a:lvl1pPr>
              <a:defRPr sz="1800"/>
            </a:lvl1pPr>
            <a:lvl2pPr marL="468000">
              <a:defRPr sz="1800"/>
            </a:lvl2pPr>
            <a:lvl3pPr marL="720000">
              <a:defRPr sz="1800"/>
            </a:lvl3pPr>
            <a:lvl4pPr marL="972000">
              <a:defRPr sz="18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Textfeld 3">
            <a:extLst>
              <a:ext uri="{FF2B5EF4-FFF2-40B4-BE49-F238E27FC236}">
                <a16:creationId xmlns:a16="http://schemas.microsoft.com/office/drawing/2014/main" id="{C6A9BBA0-F7CC-EA73-0BD2-7B8C256761E2}"/>
              </a:ext>
            </a:extLst>
          </p:cNvPr>
          <p:cNvSpPr txBox="1"/>
          <p:nvPr userDrawn="1"/>
        </p:nvSpPr>
        <p:spPr>
          <a:xfrm>
            <a:off x="9742714" y="6340719"/>
            <a:ext cx="1933348" cy="307777"/>
          </a:xfrm>
          <a:prstGeom prst="rect">
            <a:avLst/>
          </a:prstGeom>
          <a:noFill/>
        </p:spPr>
        <p:txBody>
          <a:bodyPr wrap="square" lIns="0" tIns="0" rIns="0" bIns="0" rtlCol="0" anchor="b">
            <a:noAutofit/>
          </a:bodyPr>
          <a:lstStyle/>
          <a:p>
            <a:pPr algn="r"/>
            <a:fld id="{1AACFB70-C020-C841-AA83-5FF534878814}" type="slidenum">
              <a:rPr lang="de-DE" sz="2000" b="0" smtClean="0">
                <a:latin typeface="Lexend" pitchFamily="2" charset="77"/>
              </a:rPr>
              <a:pPr algn="r"/>
              <a:t>‹Nr.›</a:t>
            </a:fld>
            <a:endParaRPr lang="de-DE" sz="2000" b="0" dirty="0">
              <a:latin typeface="Lexend" pitchFamily="2" charset="77"/>
            </a:endParaRPr>
          </a:p>
        </p:txBody>
      </p:sp>
      <p:pic>
        <p:nvPicPr>
          <p:cNvPr id="11" name="Grafik 10">
            <a:extLst>
              <a:ext uri="{FF2B5EF4-FFF2-40B4-BE49-F238E27FC236}">
                <a16:creationId xmlns:a16="http://schemas.microsoft.com/office/drawing/2014/main" id="{288BAE64-CF72-4E6A-B634-0CDB7EC305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0066" y="258828"/>
            <a:ext cx="1751513" cy="598853"/>
          </a:xfrm>
          <a:prstGeom prst="rect">
            <a:avLst/>
          </a:prstGeom>
        </p:spPr>
      </p:pic>
    </p:spTree>
    <p:extLst>
      <p:ext uri="{BB962C8B-B14F-4D97-AF65-F5344CB8AC3E}">
        <p14:creationId xmlns:p14="http://schemas.microsoft.com/office/powerpoint/2010/main" val="327896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egenüberstellung 2/3 -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70D31-A0C2-A3FC-6F50-4BC2ADEDC251}"/>
              </a:ext>
            </a:extLst>
          </p:cNvPr>
          <p:cNvSpPr>
            <a:spLocks noGrp="1"/>
          </p:cNvSpPr>
          <p:nvPr>
            <p:ph type="title" hasCustomPrompt="1"/>
          </p:nvPr>
        </p:nvSpPr>
        <p:spPr>
          <a:xfrm>
            <a:off x="522000" y="550800"/>
            <a:ext cx="11136314" cy="285751"/>
          </a:xfrm>
        </p:spPr>
        <p:txBody>
          <a:bodyPr/>
          <a:lstStyle/>
          <a:p>
            <a:r>
              <a:rPr lang="de-DE" dirty="0"/>
              <a:t>Headline bearbeiten</a:t>
            </a:r>
          </a:p>
        </p:txBody>
      </p:sp>
      <p:sp>
        <p:nvSpPr>
          <p:cNvPr id="11" name="Textplatzhalter 7">
            <a:extLst>
              <a:ext uri="{FF2B5EF4-FFF2-40B4-BE49-F238E27FC236}">
                <a16:creationId xmlns:a16="http://schemas.microsoft.com/office/drawing/2014/main" id="{42EB484F-E888-E200-DD6E-1E3725955259}"/>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cxnSp>
        <p:nvCxnSpPr>
          <p:cNvPr id="10" name="Gerade Verbindung 9">
            <a:extLst>
              <a:ext uri="{FF2B5EF4-FFF2-40B4-BE49-F238E27FC236}">
                <a16:creationId xmlns:a16="http://schemas.microsoft.com/office/drawing/2014/main" id="{5C06CEF7-B341-6E4B-7611-B9C152EA45E7}"/>
              </a:ext>
            </a:extLst>
          </p:cNvPr>
          <p:cNvCxnSpPr>
            <a:cxnSpLocks/>
          </p:cNvCxnSpPr>
          <p:nvPr/>
        </p:nvCxnSpPr>
        <p:spPr>
          <a:xfrm>
            <a:off x="8111565" y="260350"/>
            <a:ext cx="0" cy="634297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2D0CD4CB-882C-4F50-80B6-523F9D8EDB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0066" y="258828"/>
            <a:ext cx="1751513" cy="598853"/>
          </a:xfrm>
          <a:prstGeom prst="rect">
            <a:avLst/>
          </a:prstGeom>
        </p:spPr>
      </p:pic>
    </p:spTree>
    <p:extLst>
      <p:ext uri="{BB962C8B-B14F-4D97-AF65-F5344CB8AC3E}">
        <p14:creationId xmlns:p14="http://schemas.microsoft.com/office/powerpoint/2010/main" val="96610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egenüberstellung 2/3 - 1/3 - Grau">
    <p:bg>
      <p:bgPr>
        <a:solidFill>
          <a:srgbClr val="EEEFF1"/>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9B9D635-3959-F7E4-283B-8E8A3CD2C4AF}"/>
              </a:ext>
            </a:extLst>
          </p:cNvPr>
          <p:cNvSpPr/>
          <p:nvPr userDrawn="1"/>
        </p:nvSpPr>
        <p:spPr>
          <a:xfrm>
            <a:off x="8127600" y="0"/>
            <a:ext cx="40644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26270D31-A0C2-A3FC-6F50-4BC2ADEDC251}"/>
              </a:ext>
            </a:extLst>
          </p:cNvPr>
          <p:cNvSpPr>
            <a:spLocks noGrp="1"/>
          </p:cNvSpPr>
          <p:nvPr>
            <p:ph type="title" hasCustomPrompt="1"/>
          </p:nvPr>
        </p:nvSpPr>
        <p:spPr>
          <a:xfrm>
            <a:off x="522000" y="550800"/>
            <a:ext cx="11136314" cy="285751"/>
          </a:xfrm>
        </p:spPr>
        <p:txBody>
          <a:bodyPr/>
          <a:lstStyle/>
          <a:p>
            <a:r>
              <a:rPr lang="de-DE" dirty="0"/>
              <a:t>Headline bearbeiten</a:t>
            </a:r>
          </a:p>
        </p:txBody>
      </p:sp>
      <p:sp>
        <p:nvSpPr>
          <p:cNvPr id="11" name="Textplatzhalter 7">
            <a:extLst>
              <a:ext uri="{FF2B5EF4-FFF2-40B4-BE49-F238E27FC236}">
                <a16:creationId xmlns:a16="http://schemas.microsoft.com/office/drawing/2014/main" id="{42EB484F-E888-E200-DD6E-1E3725955259}"/>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4" name="Textfeld 3">
            <a:extLst>
              <a:ext uri="{FF2B5EF4-FFF2-40B4-BE49-F238E27FC236}">
                <a16:creationId xmlns:a16="http://schemas.microsoft.com/office/drawing/2014/main" id="{728D1019-2FDD-E466-E109-30ECEFFCEC1D}"/>
              </a:ext>
            </a:extLst>
          </p:cNvPr>
          <p:cNvSpPr txBox="1"/>
          <p:nvPr userDrawn="1"/>
        </p:nvSpPr>
        <p:spPr>
          <a:xfrm>
            <a:off x="9742714" y="6340719"/>
            <a:ext cx="1933348" cy="307777"/>
          </a:xfrm>
          <a:prstGeom prst="rect">
            <a:avLst/>
          </a:prstGeom>
          <a:noFill/>
        </p:spPr>
        <p:txBody>
          <a:bodyPr wrap="square" lIns="0" tIns="0" rIns="0" bIns="0" rtlCol="0" anchor="b">
            <a:noAutofit/>
          </a:bodyPr>
          <a:lstStyle/>
          <a:p>
            <a:pPr algn="r"/>
            <a:fld id="{1AACFB70-C020-C841-AA83-5FF534878814}" type="slidenum">
              <a:rPr lang="de-DE" sz="2000" b="0" smtClean="0">
                <a:latin typeface="Lexend" pitchFamily="2" charset="77"/>
              </a:rPr>
              <a:pPr algn="r"/>
              <a:t>‹Nr.›</a:t>
            </a:fld>
            <a:endParaRPr lang="de-DE" sz="2000" b="0" dirty="0">
              <a:latin typeface="Lexend" pitchFamily="2" charset="77"/>
            </a:endParaRPr>
          </a:p>
        </p:txBody>
      </p:sp>
      <p:pic>
        <p:nvPicPr>
          <p:cNvPr id="8" name="Grafik 7">
            <a:extLst>
              <a:ext uri="{FF2B5EF4-FFF2-40B4-BE49-F238E27FC236}">
                <a16:creationId xmlns:a16="http://schemas.microsoft.com/office/drawing/2014/main" id="{47495358-CFC2-430B-97A0-4433359D3D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0066" y="258828"/>
            <a:ext cx="1751513" cy="598853"/>
          </a:xfrm>
          <a:prstGeom prst="rect">
            <a:avLst/>
          </a:prstGeom>
        </p:spPr>
      </p:pic>
    </p:spTree>
    <p:extLst>
      <p:ext uri="{BB962C8B-B14F-4D97-AF65-F5344CB8AC3E}">
        <p14:creationId xmlns:p14="http://schemas.microsoft.com/office/powerpoint/2010/main" val="3343359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2D3AF-1615-E740-6CC2-700900AC989C}"/>
              </a:ext>
            </a:extLst>
          </p:cNvPr>
          <p:cNvSpPr>
            <a:spLocks noGrp="1"/>
          </p:cNvSpPr>
          <p:nvPr>
            <p:ph type="title" hasCustomPrompt="1"/>
          </p:nvPr>
        </p:nvSpPr>
        <p:spPr/>
        <p:txBody>
          <a:bodyPr/>
          <a:lstStyle/>
          <a:p>
            <a:r>
              <a:rPr lang="de-DE" dirty="0"/>
              <a:t>Headline bearbeiten</a:t>
            </a:r>
          </a:p>
        </p:txBody>
      </p:sp>
      <p:sp>
        <p:nvSpPr>
          <p:cNvPr id="6" name="Textplatzhalter 7">
            <a:extLst>
              <a:ext uri="{FF2B5EF4-FFF2-40B4-BE49-F238E27FC236}">
                <a16:creationId xmlns:a16="http://schemas.microsoft.com/office/drawing/2014/main" id="{80C0158D-1B97-3505-00AE-FD6DA14C709D}"/>
              </a:ext>
            </a:extLst>
          </p:cNvPr>
          <p:cNvSpPr>
            <a:spLocks noGrp="1"/>
          </p:cNvSpPr>
          <p:nvPr>
            <p:ph type="body" sz="quarter" idx="13" hasCustomPrompt="1"/>
          </p:nvPr>
        </p:nvSpPr>
        <p:spPr>
          <a:xfrm>
            <a:off x="522000" y="838800"/>
            <a:ext cx="9680779"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pic>
        <p:nvPicPr>
          <p:cNvPr id="5" name="Grafik 4">
            <a:extLst>
              <a:ext uri="{FF2B5EF4-FFF2-40B4-BE49-F238E27FC236}">
                <a16:creationId xmlns:a16="http://schemas.microsoft.com/office/drawing/2014/main" id="{673B16F3-75D4-4C17-BDA0-E3C9B849C0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80066" y="258828"/>
            <a:ext cx="1751513" cy="598853"/>
          </a:xfrm>
          <a:prstGeom prst="rect">
            <a:avLst/>
          </a:prstGeom>
        </p:spPr>
      </p:pic>
    </p:spTree>
    <p:custDataLst>
      <p:tags r:id="rId1"/>
    </p:custDataLst>
    <p:extLst>
      <p:ext uri="{BB962C8B-B14F-4D97-AF65-F5344CB8AC3E}">
        <p14:creationId xmlns:p14="http://schemas.microsoft.com/office/powerpoint/2010/main" val="259780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F470A67-9401-4423-9DFA-BFD747E40A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80066" y="258828"/>
            <a:ext cx="1751513" cy="598853"/>
          </a:xfrm>
          <a:prstGeom prst="rect">
            <a:avLst/>
          </a:prstGeom>
        </p:spPr>
      </p:pic>
    </p:spTree>
    <p:custDataLst>
      <p:tags r:id="rId1"/>
    </p:custDataLst>
    <p:extLst>
      <p:ext uri="{BB962C8B-B14F-4D97-AF65-F5344CB8AC3E}">
        <p14:creationId xmlns:p14="http://schemas.microsoft.com/office/powerpoint/2010/main" val="3746602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creenshot_Desktop">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9ED9A7BA-74B5-71D3-B0AD-AF7B2ECEAB76}"/>
              </a:ext>
            </a:extLst>
          </p:cNvPr>
          <p:cNvGrpSpPr/>
          <p:nvPr/>
        </p:nvGrpSpPr>
        <p:grpSpPr>
          <a:xfrm>
            <a:off x="3667425" y="1316141"/>
            <a:ext cx="8161200" cy="6027935"/>
            <a:chOff x="3667425" y="1316141"/>
            <a:chExt cx="8161200" cy="6027935"/>
          </a:xfrm>
        </p:grpSpPr>
        <p:sp>
          <p:nvSpPr>
            <p:cNvPr id="21" name="Rechteck 20">
              <a:extLst>
                <a:ext uri="{FF2B5EF4-FFF2-40B4-BE49-F238E27FC236}">
                  <a16:creationId xmlns:a16="http://schemas.microsoft.com/office/drawing/2014/main" id="{652A2606-6E28-AAA9-2884-61FE2C2C2AA0}"/>
                </a:ext>
              </a:extLst>
            </p:cNvPr>
            <p:cNvSpPr/>
            <p:nvPr/>
          </p:nvSpPr>
          <p:spPr>
            <a:xfrm>
              <a:off x="6708808" y="5996539"/>
              <a:ext cx="2078745" cy="1347537"/>
            </a:xfrm>
            <a:prstGeom prst="rect">
              <a:avLst/>
            </a:prstGeom>
            <a:gradFill>
              <a:gsLst>
                <a:gs pos="0">
                  <a:schemeClr val="bg2">
                    <a:lumMod val="50000"/>
                  </a:schemeClr>
                </a:gs>
                <a:gs pos="10000">
                  <a:schemeClr val="tx2">
                    <a:lumMod val="60000"/>
                    <a:lumOff val="40000"/>
                  </a:schemeClr>
                </a:gs>
                <a:gs pos="42000">
                  <a:schemeClr val="tx2">
                    <a:lumMod val="20000"/>
                    <a:lumOff val="80000"/>
                  </a:schemeClr>
                </a:gs>
                <a:gs pos="51000">
                  <a:schemeClr val="bg1">
                    <a:lumMod val="85000"/>
                    <a:alpha val="73342"/>
                  </a:schemeClr>
                </a:gs>
                <a:gs pos="59000">
                  <a:schemeClr val="tx2">
                    <a:lumMod val="20000"/>
                    <a:lumOff val="80000"/>
                  </a:schemeClr>
                </a:gs>
                <a:gs pos="70000">
                  <a:schemeClr val="tx2">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94D60412-BDB1-7272-5964-0A0DC4E33106}"/>
                </a:ext>
              </a:extLst>
            </p:cNvPr>
            <p:cNvSpPr/>
            <p:nvPr/>
          </p:nvSpPr>
          <p:spPr>
            <a:xfrm>
              <a:off x="3667425" y="1316141"/>
              <a:ext cx="8161200" cy="4600800"/>
            </a:xfrm>
            <a:prstGeom prst="rect">
              <a:avLst/>
            </a:prstGeom>
            <a:solidFill>
              <a:schemeClr val="tx1"/>
            </a:solidFill>
            <a:ln w="190500">
              <a:solidFill>
                <a:schemeClr val="tx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Titel 1">
            <a:extLst>
              <a:ext uri="{FF2B5EF4-FFF2-40B4-BE49-F238E27FC236}">
                <a16:creationId xmlns:a16="http://schemas.microsoft.com/office/drawing/2014/main" id="{F3AE6D40-9ABE-A3EC-81D0-7130F755FE21}"/>
              </a:ext>
            </a:extLst>
          </p:cNvPr>
          <p:cNvSpPr>
            <a:spLocks noGrp="1"/>
          </p:cNvSpPr>
          <p:nvPr>
            <p:ph type="title" hasCustomPrompt="1"/>
          </p:nvPr>
        </p:nvSpPr>
        <p:spPr>
          <a:xfrm>
            <a:off x="522000" y="550800"/>
            <a:ext cx="9680779" cy="288925"/>
          </a:xfrm>
        </p:spPr>
        <p:txBody>
          <a:bodyPr/>
          <a:lstStyle/>
          <a:p>
            <a:r>
              <a:rPr lang="de-DE" dirty="0"/>
              <a:t>Headline bearbeiten</a:t>
            </a:r>
          </a:p>
        </p:txBody>
      </p:sp>
      <p:sp>
        <p:nvSpPr>
          <p:cNvPr id="14" name="Textplatzhalter 7">
            <a:extLst>
              <a:ext uri="{FF2B5EF4-FFF2-40B4-BE49-F238E27FC236}">
                <a16:creationId xmlns:a16="http://schemas.microsoft.com/office/drawing/2014/main" id="{106E6837-00C6-E909-B8FC-EA96342ED736}"/>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6" name="Bildplatzhalter 15">
            <a:extLst>
              <a:ext uri="{FF2B5EF4-FFF2-40B4-BE49-F238E27FC236}">
                <a16:creationId xmlns:a16="http://schemas.microsoft.com/office/drawing/2014/main" id="{0C50E72E-9049-CCD0-CCA1-A3A82A7D2885}"/>
              </a:ext>
            </a:extLst>
          </p:cNvPr>
          <p:cNvSpPr>
            <a:spLocks noGrp="1"/>
          </p:cNvSpPr>
          <p:nvPr>
            <p:ph type="pic" sz="quarter" idx="14"/>
          </p:nvPr>
        </p:nvSpPr>
        <p:spPr>
          <a:xfrm>
            <a:off x="3667425" y="1316140"/>
            <a:ext cx="8161200" cy="4600800"/>
          </a:xfrm>
          <a:solidFill>
            <a:schemeClr val="bg1">
              <a:lumMod val="95000"/>
            </a:schemeClr>
          </a:solidFill>
        </p:spPr>
        <p:txBody>
          <a:bodyPr tIns="0" anchor="ctr">
            <a:noAutofit/>
          </a:bodyPr>
          <a:lstStyle>
            <a:lvl1pPr marL="0" indent="0" algn="ctr">
              <a:buFontTx/>
              <a:buNone/>
              <a:defRPr/>
            </a:lvl1pPr>
          </a:lstStyle>
          <a:p>
            <a:r>
              <a:rPr lang="de-DE"/>
              <a:t>Bild durch Klicken auf Symbol hinzufügen</a:t>
            </a:r>
          </a:p>
        </p:txBody>
      </p:sp>
      <p:sp>
        <p:nvSpPr>
          <p:cNvPr id="18" name="Textplatzhalter 17">
            <a:extLst>
              <a:ext uri="{FF2B5EF4-FFF2-40B4-BE49-F238E27FC236}">
                <a16:creationId xmlns:a16="http://schemas.microsoft.com/office/drawing/2014/main" id="{E10D4035-079D-1893-E8E6-252633F7C40B}"/>
              </a:ext>
            </a:extLst>
          </p:cNvPr>
          <p:cNvSpPr>
            <a:spLocks noGrp="1"/>
          </p:cNvSpPr>
          <p:nvPr>
            <p:ph type="body" sz="quarter" idx="15"/>
          </p:nvPr>
        </p:nvSpPr>
        <p:spPr>
          <a:xfrm>
            <a:off x="515938" y="1961506"/>
            <a:ext cx="2805112" cy="3659832"/>
          </a:xfrm>
        </p:spPr>
        <p:txBody>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grpSp>
        <p:nvGrpSpPr>
          <p:cNvPr id="7" name="Gruppieren 6">
            <a:extLst>
              <a:ext uri="{FF2B5EF4-FFF2-40B4-BE49-F238E27FC236}">
                <a16:creationId xmlns:a16="http://schemas.microsoft.com/office/drawing/2014/main" id="{1E132125-3669-1B45-1CB5-F3177216A96C}"/>
              </a:ext>
            </a:extLst>
          </p:cNvPr>
          <p:cNvGrpSpPr/>
          <p:nvPr userDrawn="1"/>
        </p:nvGrpSpPr>
        <p:grpSpPr>
          <a:xfrm>
            <a:off x="3667425" y="1316141"/>
            <a:ext cx="8161200" cy="6027935"/>
            <a:chOff x="3667425" y="1316141"/>
            <a:chExt cx="8161200" cy="6027935"/>
          </a:xfrm>
        </p:grpSpPr>
        <p:sp>
          <p:nvSpPr>
            <p:cNvPr id="8" name="Rechteck 7">
              <a:extLst>
                <a:ext uri="{FF2B5EF4-FFF2-40B4-BE49-F238E27FC236}">
                  <a16:creationId xmlns:a16="http://schemas.microsoft.com/office/drawing/2014/main" id="{A901B3A6-ADCC-BB06-7CAE-7DD8032FD0CE}"/>
                </a:ext>
              </a:extLst>
            </p:cNvPr>
            <p:cNvSpPr/>
            <p:nvPr userDrawn="1"/>
          </p:nvSpPr>
          <p:spPr>
            <a:xfrm>
              <a:off x="6708808" y="5996539"/>
              <a:ext cx="2078745" cy="1347537"/>
            </a:xfrm>
            <a:prstGeom prst="rect">
              <a:avLst/>
            </a:prstGeom>
            <a:gradFill>
              <a:gsLst>
                <a:gs pos="0">
                  <a:schemeClr val="bg2">
                    <a:lumMod val="50000"/>
                  </a:schemeClr>
                </a:gs>
                <a:gs pos="10000">
                  <a:schemeClr val="tx2">
                    <a:lumMod val="60000"/>
                    <a:lumOff val="40000"/>
                  </a:schemeClr>
                </a:gs>
                <a:gs pos="42000">
                  <a:schemeClr val="tx2">
                    <a:lumMod val="20000"/>
                    <a:lumOff val="80000"/>
                  </a:schemeClr>
                </a:gs>
                <a:gs pos="51000">
                  <a:schemeClr val="bg1">
                    <a:lumMod val="85000"/>
                    <a:alpha val="73342"/>
                  </a:schemeClr>
                </a:gs>
                <a:gs pos="59000">
                  <a:schemeClr val="tx2">
                    <a:lumMod val="20000"/>
                    <a:lumOff val="80000"/>
                  </a:schemeClr>
                </a:gs>
                <a:gs pos="70000">
                  <a:schemeClr val="tx2">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Lexend" pitchFamily="2" charset="77"/>
              </a:endParaRPr>
            </a:p>
          </p:txBody>
        </p:sp>
        <p:sp>
          <p:nvSpPr>
            <p:cNvPr id="9" name="Rechteck 8">
              <a:extLst>
                <a:ext uri="{FF2B5EF4-FFF2-40B4-BE49-F238E27FC236}">
                  <a16:creationId xmlns:a16="http://schemas.microsoft.com/office/drawing/2014/main" id="{0B0202C7-2416-9DBE-2455-D9B3C6C89495}"/>
                </a:ext>
              </a:extLst>
            </p:cNvPr>
            <p:cNvSpPr/>
            <p:nvPr userDrawn="1"/>
          </p:nvSpPr>
          <p:spPr>
            <a:xfrm>
              <a:off x="3667425" y="1316141"/>
              <a:ext cx="8161200" cy="4600800"/>
            </a:xfrm>
            <a:prstGeom prst="rect">
              <a:avLst/>
            </a:prstGeom>
            <a:solidFill>
              <a:schemeClr val="tx2"/>
            </a:solidFill>
            <a:ln w="190500">
              <a:solidFill>
                <a:schemeClr val="tx2"/>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Lexend" pitchFamily="2" charset="77"/>
              </a:endParaRPr>
            </a:p>
          </p:txBody>
        </p:sp>
      </p:grpSp>
      <p:sp>
        <p:nvSpPr>
          <p:cNvPr id="12" name="Titel 1">
            <a:extLst>
              <a:ext uri="{FF2B5EF4-FFF2-40B4-BE49-F238E27FC236}">
                <a16:creationId xmlns:a16="http://schemas.microsoft.com/office/drawing/2014/main" id="{7A599263-2B21-DE0C-9672-D119FF6B45FE}"/>
              </a:ext>
            </a:extLst>
          </p:cNvPr>
          <p:cNvSpPr>
            <a:spLocks noGrp="1"/>
          </p:cNvSpPr>
          <p:nvPr>
            <p:ph type="title" hasCustomPrompt="1"/>
          </p:nvPr>
        </p:nvSpPr>
        <p:spPr>
          <a:xfrm>
            <a:off x="522000" y="550800"/>
            <a:ext cx="9680779" cy="288925"/>
          </a:xfrm>
        </p:spPr>
        <p:txBody>
          <a:bodyPr/>
          <a:lstStyle/>
          <a:p>
            <a:r>
              <a:rPr lang="de-DE" dirty="0"/>
              <a:t>Headline bearbeiten</a:t>
            </a:r>
          </a:p>
        </p:txBody>
      </p:sp>
      <p:sp>
        <p:nvSpPr>
          <p:cNvPr id="15" name="Textplatzhalter 7">
            <a:extLst>
              <a:ext uri="{FF2B5EF4-FFF2-40B4-BE49-F238E27FC236}">
                <a16:creationId xmlns:a16="http://schemas.microsoft.com/office/drawing/2014/main" id="{4C48C821-3CCF-5A4E-1976-EBFEE2EA1693}"/>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7" name="Bildplatzhalter 15">
            <a:extLst>
              <a:ext uri="{FF2B5EF4-FFF2-40B4-BE49-F238E27FC236}">
                <a16:creationId xmlns:a16="http://schemas.microsoft.com/office/drawing/2014/main" id="{83D86033-2781-F0C1-A232-E5975A67E461}"/>
              </a:ext>
            </a:extLst>
          </p:cNvPr>
          <p:cNvSpPr>
            <a:spLocks noGrp="1"/>
          </p:cNvSpPr>
          <p:nvPr>
            <p:ph type="pic" sz="quarter" idx="14"/>
          </p:nvPr>
        </p:nvSpPr>
        <p:spPr>
          <a:xfrm>
            <a:off x="3667425" y="1316140"/>
            <a:ext cx="8161200" cy="4600800"/>
          </a:xfrm>
          <a:solidFill>
            <a:schemeClr val="bg1">
              <a:lumMod val="95000"/>
            </a:schemeClr>
          </a:solidFill>
        </p:spPr>
        <p:txBody>
          <a:bodyPr tIns="0" anchor="ctr">
            <a:noAutofit/>
          </a:bodyPr>
          <a:lstStyle>
            <a:lvl1pPr marL="0" indent="0" algn="ctr">
              <a:buFontTx/>
              <a:buNone/>
              <a:defRPr/>
            </a:lvl1pPr>
          </a:lstStyle>
          <a:p>
            <a:r>
              <a:rPr lang="de-DE"/>
              <a:t>Bild durch Klicken auf Symbol hinzufügen</a:t>
            </a:r>
          </a:p>
        </p:txBody>
      </p:sp>
      <p:sp>
        <p:nvSpPr>
          <p:cNvPr id="19" name="Textplatzhalter 17">
            <a:extLst>
              <a:ext uri="{FF2B5EF4-FFF2-40B4-BE49-F238E27FC236}">
                <a16:creationId xmlns:a16="http://schemas.microsoft.com/office/drawing/2014/main" id="{8B359B2C-B61B-824E-4078-FA81E6ADFD5E}"/>
              </a:ext>
            </a:extLst>
          </p:cNvPr>
          <p:cNvSpPr>
            <a:spLocks noGrp="1"/>
          </p:cNvSpPr>
          <p:nvPr>
            <p:ph type="body" sz="quarter" idx="15"/>
          </p:nvPr>
        </p:nvSpPr>
        <p:spPr>
          <a:xfrm>
            <a:off x="515938" y="1961506"/>
            <a:ext cx="2805112" cy="3659832"/>
          </a:xfrm>
        </p:spPr>
        <p:txBody>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pic>
        <p:nvPicPr>
          <p:cNvPr id="20" name="Grafik 19">
            <a:extLst>
              <a:ext uri="{FF2B5EF4-FFF2-40B4-BE49-F238E27FC236}">
                <a16:creationId xmlns:a16="http://schemas.microsoft.com/office/drawing/2014/main" id="{EFE5501E-6064-4958-829F-B92302D97A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80066" y="258828"/>
            <a:ext cx="1751513" cy="598853"/>
          </a:xfrm>
          <a:prstGeom prst="rect">
            <a:avLst/>
          </a:prstGeom>
        </p:spPr>
      </p:pic>
    </p:spTree>
    <p:custDataLst>
      <p:tags r:id="rId1"/>
    </p:custDataLst>
    <p:extLst>
      <p:ext uri="{BB962C8B-B14F-4D97-AF65-F5344CB8AC3E}">
        <p14:creationId xmlns:p14="http://schemas.microsoft.com/office/powerpoint/2010/main" val="1092066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apitelfolie_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27F951A-4854-0F35-B586-1DE33AAE8072}"/>
              </a:ext>
            </a:extLst>
          </p:cNvPr>
          <p:cNvSpPr/>
          <p:nvPr userDrawn="1"/>
        </p:nvSpPr>
        <p:spPr>
          <a:xfrm>
            <a:off x="170121" y="6209414"/>
            <a:ext cx="11717079" cy="5422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9921EB4-B238-2970-3F9A-7BAC2B84D4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736384" y="4780360"/>
            <a:ext cx="8719233" cy="9066267"/>
          </a:xfrm>
          <a:prstGeom prst="rect">
            <a:avLst/>
          </a:prstGeom>
        </p:spPr>
      </p:pic>
      <p:pic>
        <p:nvPicPr>
          <p:cNvPr id="4" name="Grafik 3">
            <a:extLst>
              <a:ext uri="{FF2B5EF4-FFF2-40B4-BE49-F238E27FC236}">
                <a16:creationId xmlns:a16="http://schemas.microsoft.com/office/drawing/2014/main" id="{CCD446F1-A8FE-BEBA-5636-AB16150D2DC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flipH="1">
            <a:off x="4241768" y="-1928033"/>
            <a:ext cx="3708465" cy="3856066"/>
          </a:xfrm>
          <a:prstGeom prst="rect">
            <a:avLst/>
          </a:prstGeom>
        </p:spPr>
      </p:pic>
      <p:sp>
        <p:nvSpPr>
          <p:cNvPr id="2" name="Titel 1">
            <a:extLst>
              <a:ext uri="{FF2B5EF4-FFF2-40B4-BE49-F238E27FC236}">
                <a16:creationId xmlns:a16="http://schemas.microsoft.com/office/drawing/2014/main" id="{DCCFD50F-CA59-9A8B-0911-EB97D06CDFBD}"/>
              </a:ext>
            </a:extLst>
          </p:cNvPr>
          <p:cNvSpPr>
            <a:spLocks noGrp="1"/>
          </p:cNvSpPr>
          <p:nvPr>
            <p:ph type="title" hasCustomPrompt="1"/>
          </p:nvPr>
        </p:nvSpPr>
        <p:spPr/>
        <p:txBody>
          <a:bodyPr/>
          <a:lstStyle/>
          <a:p>
            <a:r>
              <a:rPr lang="de-DE" dirty="0"/>
              <a:t>Headline bearbeiten</a:t>
            </a:r>
          </a:p>
        </p:txBody>
      </p:sp>
      <p:sp>
        <p:nvSpPr>
          <p:cNvPr id="8" name="Textplatzhalter 7">
            <a:extLst>
              <a:ext uri="{FF2B5EF4-FFF2-40B4-BE49-F238E27FC236}">
                <a16:creationId xmlns:a16="http://schemas.microsoft.com/office/drawing/2014/main" id="{B8C0B58A-4472-353A-6E50-D07227F6C40B}"/>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1" name="Textplatzhalter 10">
            <a:extLst>
              <a:ext uri="{FF2B5EF4-FFF2-40B4-BE49-F238E27FC236}">
                <a16:creationId xmlns:a16="http://schemas.microsoft.com/office/drawing/2014/main" id="{989117EA-8B24-7253-F48B-8752E42B9C17}"/>
              </a:ext>
            </a:extLst>
          </p:cNvPr>
          <p:cNvSpPr>
            <a:spLocks noGrp="1"/>
          </p:cNvSpPr>
          <p:nvPr>
            <p:ph type="body" sz="quarter" idx="14" hasCustomPrompt="1"/>
          </p:nvPr>
        </p:nvSpPr>
        <p:spPr>
          <a:xfrm>
            <a:off x="2967984" y="2643187"/>
            <a:ext cx="6189662" cy="1571625"/>
          </a:xfrm>
        </p:spPr>
        <p:txBody>
          <a:bodyPr>
            <a:noAutofit/>
          </a:bodyPr>
          <a:lstStyle>
            <a:lvl1pPr marL="0" indent="0" algn="ctr">
              <a:buNone/>
              <a:defRPr sz="600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de-DE" dirty="0"/>
              <a:t>Kapitel bearbeiten</a:t>
            </a:r>
          </a:p>
        </p:txBody>
      </p:sp>
    </p:spTree>
    <p:extLst>
      <p:ext uri="{BB962C8B-B14F-4D97-AF65-F5344CB8AC3E}">
        <p14:creationId xmlns:p14="http://schemas.microsoft.com/office/powerpoint/2010/main" val="2119025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apitelfolie_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2EB843-57F4-AFE8-05F1-E97CC5D6BFE6}"/>
              </a:ext>
            </a:extLst>
          </p:cNvPr>
          <p:cNvSpPr/>
          <p:nvPr userDrawn="1"/>
        </p:nvSpPr>
        <p:spPr>
          <a:xfrm>
            <a:off x="85060" y="5922335"/>
            <a:ext cx="11791507" cy="7974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96944238-2A4E-D999-03DE-DF0AA9E498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3832399" y="-6198444"/>
            <a:ext cx="10648372" cy="11072188"/>
          </a:xfrm>
          <a:prstGeom prst="rect">
            <a:avLst/>
          </a:prstGeom>
        </p:spPr>
      </p:pic>
      <p:pic>
        <p:nvPicPr>
          <p:cNvPr id="6" name="Grafik 5">
            <a:extLst>
              <a:ext uri="{FF2B5EF4-FFF2-40B4-BE49-F238E27FC236}">
                <a16:creationId xmlns:a16="http://schemas.microsoft.com/office/drawing/2014/main" id="{E2CF90C4-FC9D-35E0-1B83-B915AD5187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262724" y="303947"/>
            <a:ext cx="6052795" cy="6293703"/>
          </a:xfrm>
          <a:prstGeom prst="rect">
            <a:avLst/>
          </a:prstGeom>
        </p:spPr>
      </p:pic>
      <p:sp>
        <p:nvSpPr>
          <p:cNvPr id="2" name="Titel 1">
            <a:extLst>
              <a:ext uri="{FF2B5EF4-FFF2-40B4-BE49-F238E27FC236}">
                <a16:creationId xmlns:a16="http://schemas.microsoft.com/office/drawing/2014/main" id="{DCCFD50F-CA59-9A8B-0911-EB97D06CDFBD}"/>
              </a:ext>
            </a:extLst>
          </p:cNvPr>
          <p:cNvSpPr>
            <a:spLocks noGrp="1"/>
          </p:cNvSpPr>
          <p:nvPr>
            <p:ph type="title" hasCustomPrompt="1"/>
          </p:nvPr>
        </p:nvSpPr>
        <p:spPr/>
        <p:txBody>
          <a:bodyPr/>
          <a:lstStyle/>
          <a:p>
            <a:r>
              <a:rPr lang="de-DE" dirty="0"/>
              <a:t>Headline bearbeiten</a:t>
            </a:r>
          </a:p>
        </p:txBody>
      </p:sp>
      <p:sp>
        <p:nvSpPr>
          <p:cNvPr id="8" name="Textplatzhalter 7">
            <a:extLst>
              <a:ext uri="{FF2B5EF4-FFF2-40B4-BE49-F238E27FC236}">
                <a16:creationId xmlns:a16="http://schemas.microsoft.com/office/drawing/2014/main" id="{B8C0B58A-4472-353A-6E50-D07227F6C40B}"/>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1" name="Textplatzhalter 10">
            <a:extLst>
              <a:ext uri="{FF2B5EF4-FFF2-40B4-BE49-F238E27FC236}">
                <a16:creationId xmlns:a16="http://schemas.microsoft.com/office/drawing/2014/main" id="{989117EA-8B24-7253-F48B-8752E42B9C17}"/>
              </a:ext>
            </a:extLst>
          </p:cNvPr>
          <p:cNvSpPr>
            <a:spLocks noGrp="1"/>
          </p:cNvSpPr>
          <p:nvPr>
            <p:ph type="body" sz="quarter" idx="14" hasCustomPrompt="1"/>
          </p:nvPr>
        </p:nvSpPr>
        <p:spPr>
          <a:xfrm>
            <a:off x="263525" y="4447575"/>
            <a:ext cx="6051994" cy="1571625"/>
          </a:xfrm>
        </p:spPr>
        <p:txBody>
          <a:bodyPr>
            <a:noAutofit/>
          </a:bodyPr>
          <a:lstStyle>
            <a:lvl1pPr marL="0" indent="0" algn="ctr">
              <a:buNone/>
              <a:defRPr sz="6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de-DE" dirty="0"/>
              <a:t>Kapitel bearbeiten</a:t>
            </a:r>
          </a:p>
        </p:txBody>
      </p:sp>
    </p:spTree>
    <p:extLst>
      <p:ext uri="{BB962C8B-B14F-4D97-AF65-F5344CB8AC3E}">
        <p14:creationId xmlns:p14="http://schemas.microsoft.com/office/powerpoint/2010/main" val="467122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2D3AF-1615-E740-6CC2-700900AC989C}"/>
              </a:ext>
            </a:extLst>
          </p:cNvPr>
          <p:cNvSpPr>
            <a:spLocks noGrp="1"/>
          </p:cNvSpPr>
          <p:nvPr>
            <p:ph type="title" hasCustomPrompt="1"/>
          </p:nvPr>
        </p:nvSpPr>
        <p:spPr/>
        <p:txBody>
          <a:bodyPr/>
          <a:lstStyle/>
          <a:p>
            <a:r>
              <a:rPr lang="de-DE" dirty="0"/>
              <a:t>Headline bearbeiten</a:t>
            </a:r>
          </a:p>
        </p:txBody>
      </p:sp>
      <p:sp>
        <p:nvSpPr>
          <p:cNvPr id="6" name="Textplatzhalter 7">
            <a:extLst>
              <a:ext uri="{FF2B5EF4-FFF2-40B4-BE49-F238E27FC236}">
                <a16:creationId xmlns:a16="http://schemas.microsoft.com/office/drawing/2014/main" id="{80C0158D-1B97-3505-00AE-FD6DA14C709D}"/>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8" name="Textplatzhalter 7">
            <a:extLst>
              <a:ext uri="{FF2B5EF4-FFF2-40B4-BE49-F238E27FC236}">
                <a16:creationId xmlns:a16="http://schemas.microsoft.com/office/drawing/2014/main" id="{A1BD7A5B-0209-6D80-627C-B3D037BB91F6}"/>
              </a:ext>
            </a:extLst>
          </p:cNvPr>
          <p:cNvSpPr>
            <a:spLocks noGrp="1"/>
          </p:cNvSpPr>
          <p:nvPr>
            <p:ph type="body" sz="quarter" idx="14"/>
          </p:nvPr>
        </p:nvSpPr>
        <p:spPr>
          <a:xfrm>
            <a:off x="522288" y="1766118"/>
            <a:ext cx="8542337" cy="3706812"/>
          </a:xfrm>
        </p:spPr>
        <p:txBody>
          <a:bodyPr>
            <a:no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pic>
        <p:nvPicPr>
          <p:cNvPr id="7" name="Grafik 6">
            <a:extLst>
              <a:ext uri="{FF2B5EF4-FFF2-40B4-BE49-F238E27FC236}">
                <a16:creationId xmlns:a16="http://schemas.microsoft.com/office/drawing/2014/main" id="{122FF4A4-2634-4983-ABB7-62A34B806F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0066" y="258828"/>
            <a:ext cx="1751513" cy="598853"/>
          </a:xfrm>
          <a:prstGeom prst="rect">
            <a:avLst/>
          </a:prstGeom>
        </p:spPr>
      </p:pic>
    </p:spTree>
    <p:extLst>
      <p:ext uri="{BB962C8B-B14F-4D97-AF65-F5344CB8AC3E}">
        <p14:creationId xmlns:p14="http://schemas.microsoft.com/office/powerpoint/2010/main" val="223480440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apitelfolie_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5FAFE85-CCDD-8C1D-3AD0-54B98B7E1B4E}"/>
              </a:ext>
            </a:extLst>
          </p:cNvPr>
          <p:cNvSpPr/>
          <p:nvPr userDrawn="1"/>
        </p:nvSpPr>
        <p:spPr>
          <a:xfrm>
            <a:off x="382772" y="6177516"/>
            <a:ext cx="11515061" cy="5954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11593FC5-2724-CF70-FB4F-66E25572D9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3521808" y="4332325"/>
            <a:ext cx="8719233" cy="9066267"/>
          </a:xfrm>
          <a:prstGeom prst="rect">
            <a:avLst/>
          </a:prstGeom>
        </p:spPr>
      </p:pic>
      <p:pic>
        <p:nvPicPr>
          <p:cNvPr id="6" name="Grafik 5">
            <a:extLst>
              <a:ext uri="{FF2B5EF4-FFF2-40B4-BE49-F238E27FC236}">
                <a16:creationId xmlns:a16="http://schemas.microsoft.com/office/drawing/2014/main" id="{D38DA10D-D593-B8C8-C416-963EF9BBED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flipH="1">
            <a:off x="7881425" y="306464"/>
            <a:ext cx="6006025" cy="6245072"/>
          </a:xfrm>
          <a:prstGeom prst="rect">
            <a:avLst/>
          </a:prstGeom>
        </p:spPr>
      </p:pic>
      <p:sp>
        <p:nvSpPr>
          <p:cNvPr id="2" name="Titel 1">
            <a:extLst>
              <a:ext uri="{FF2B5EF4-FFF2-40B4-BE49-F238E27FC236}">
                <a16:creationId xmlns:a16="http://schemas.microsoft.com/office/drawing/2014/main" id="{DCCFD50F-CA59-9A8B-0911-EB97D06CDFBD}"/>
              </a:ext>
            </a:extLst>
          </p:cNvPr>
          <p:cNvSpPr>
            <a:spLocks noGrp="1"/>
          </p:cNvSpPr>
          <p:nvPr>
            <p:ph type="title" hasCustomPrompt="1"/>
          </p:nvPr>
        </p:nvSpPr>
        <p:spPr/>
        <p:txBody>
          <a:bodyPr/>
          <a:lstStyle/>
          <a:p>
            <a:r>
              <a:rPr lang="de-DE" dirty="0"/>
              <a:t>Headline bearbeiten</a:t>
            </a:r>
          </a:p>
        </p:txBody>
      </p:sp>
      <p:sp>
        <p:nvSpPr>
          <p:cNvPr id="8" name="Textplatzhalter 7">
            <a:extLst>
              <a:ext uri="{FF2B5EF4-FFF2-40B4-BE49-F238E27FC236}">
                <a16:creationId xmlns:a16="http://schemas.microsoft.com/office/drawing/2014/main" id="{B8C0B58A-4472-353A-6E50-D07227F6C40B}"/>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1" name="Textplatzhalter 10">
            <a:extLst>
              <a:ext uri="{FF2B5EF4-FFF2-40B4-BE49-F238E27FC236}">
                <a16:creationId xmlns:a16="http://schemas.microsoft.com/office/drawing/2014/main" id="{989117EA-8B24-7253-F48B-8752E42B9C17}"/>
              </a:ext>
            </a:extLst>
          </p:cNvPr>
          <p:cNvSpPr>
            <a:spLocks noGrp="1"/>
          </p:cNvSpPr>
          <p:nvPr>
            <p:ph type="body" sz="quarter" idx="14" hasCustomPrompt="1"/>
          </p:nvPr>
        </p:nvSpPr>
        <p:spPr>
          <a:xfrm>
            <a:off x="772849" y="2303217"/>
            <a:ext cx="6449439" cy="1571625"/>
          </a:xfrm>
        </p:spPr>
        <p:txBody>
          <a:bodyPr>
            <a:noAutofit/>
          </a:bodyPr>
          <a:lstStyle>
            <a:lvl1pPr marL="0" indent="0" algn="ctr">
              <a:buNone/>
              <a:defRPr sz="600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de-DE" dirty="0"/>
              <a:t>Kapitel bearbeiten</a:t>
            </a:r>
          </a:p>
        </p:txBody>
      </p:sp>
    </p:spTree>
    <p:extLst>
      <p:ext uri="{BB962C8B-B14F-4D97-AF65-F5344CB8AC3E}">
        <p14:creationId xmlns:p14="http://schemas.microsoft.com/office/powerpoint/2010/main" val="3964902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pitelfolie_4">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9E08D80-37AF-67BF-1D75-D2553D99EE83}"/>
              </a:ext>
            </a:extLst>
          </p:cNvPr>
          <p:cNvSpPr/>
          <p:nvPr userDrawn="1"/>
        </p:nvSpPr>
        <p:spPr>
          <a:xfrm>
            <a:off x="0" y="6198781"/>
            <a:ext cx="12192000" cy="6592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Bildplatzhalter 8">
            <a:extLst>
              <a:ext uri="{FF2B5EF4-FFF2-40B4-BE49-F238E27FC236}">
                <a16:creationId xmlns:a16="http://schemas.microsoft.com/office/drawing/2014/main" id="{04296A83-222C-B291-98A5-B8EEA871609B}"/>
              </a:ext>
            </a:extLst>
          </p:cNvPr>
          <p:cNvSpPr>
            <a:spLocks noGrp="1"/>
          </p:cNvSpPr>
          <p:nvPr>
            <p:ph type="pic" sz="quarter" idx="15"/>
          </p:nvPr>
        </p:nvSpPr>
        <p:spPr>
          <a:xfrm>
            <a:off x="0" y="0"/>
            <a:ext cx="12192000" cy="6858000"/>
          </a:xfrm>
          <a:solidFill>
            <a:schemeClr val="bg1">
              <a:lumMod val="95000"/>
            </a:schemeClr>
          </a:solidFill>
        </p:spPr>
        <p:txBody>
          <a:bodyPr tIns="720000"/>
          <a:lstStyle>
            <a:lvl1pPr marL="0" indent="0" algn="ctr">
              <a:buNone/>
              <a:defRPr>
                <a:solidFill>
                  <a:schemeClr val="tx2"/>
                </a:solidFill>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DCCFD50F-CA59-9A8B-0911-EB97D06CDFBD}"/>
              </a:ext>
            </a:extLst>
          </p:cNvPr>
          <p:cNvSpPr>
            <a:spLocks noGrp="1"/>
          </p:cNvSpPr>
          <p:nvPr>
            <p:ph type="title" hasCustomPrompt="1"/>
          </p:nvPr>
        </p:nvSpPr>
        <p:spPr/>
        <p:txBody>
          <a:bodyPr/>
          <a:lstStyle/>
          <a:p>
            <a:r>
              <a:rPr lang="de-DE" dirty="0"/>
              <a:t>Headline bearbeiten</a:t>
            </a:r>
          </a:p>
        </p:txBody>
      </p:sp>
      <p:sp>
        <p:nvSpPr>
          <p:cNvPr id="8" name="Textplatzhalter 7">
            <a:extLst>
              <a:ext uri="{FF2B5EF4-FFF2-40B4-BE49-F238E27FC236}">
                <a16:creationId xmlns:a16="http://schemas.microsoft.com/office/drawing/2014/main" id="{B8C0B58A-4472-353A-6E50-D07227F6C40B}"/>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1" name="Textplatzhalter 10">
            <a:extLst>
              <a:ext uri="{FF2B5EF4-FFF2-40B4-BE49-F238E27FC236}">
                <a16:creationId xmlns:a16="http://schemas.microsoft.com/office/drawing/2014/main" id="{989117EA-8B24-7253-F48B-8752E42B9C17}"/>
              </a:ext>
            </a:extLst>
          </p:cNvPr>
          <p:cNvSpPr>
            <a:spLocks noGrp="1"/>
          </p:cNvSpPr>
          <p:nvPr>
            <p:ph type="body" sz="quarter" idx="14" hasCustomPrompt="1"/>
          </p:nvPr>
        </p:nvSpPr>
        <p:spPr>
          <a:xfrm>
            <a:off x="4643961" y="2643187"/>
            <a:ext cx="6449439" cy="1571625"/>
          </a:xfrm>
        </p:spPr>
        <p:txBody>
          <a:bodyPr>
            <a:noAutofit/>
          </a:bodyPr>
          <a:lstStyle>
            <a:lvl1pPr marL="0" indent="0" algn="ctr">
              <a:buNone/>
              <a:defRPr sz="600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de-DE" dirty="0"/>
              <a:t>Kapitel bearbeiten</a:t>
            </a:r>
          </a:p>
        </p:txBody>
      </p:sp>
    </p:spTree>
    <p:extLst>
      <p:ext uri="{BB962C8B-B14F-4D97-AF65-F5344CB8AC3E}">
        <p14:creationId xmlns:p14="http://schemas.microsoft.com/office/powerpoint/2010/main" val="42294779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Do">
    <p:bg>
      <p:bgPr>
        <a:solidFill>
          <a:schemeClr val="bg1"/>
        </a:solidFill>
        <a:effectLst/>
      </p:bgPr>
    </p:bg>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9FD5A269-61A0-205D-C7D0-4CCFFC834730}"/>
              </a:ext>
            </a:extLst>
          </p:cNvPr>
          <p:cNvSpPr/>
          <p:nvPr userDrawn="1"/>
        </p:nvSpPr>
        <p:spPr>
          <a:xfrm>
            <a:off x="0" y="-3"/>
            <a:ext cx="12192000" cy="611752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D6311F42-0A74-FE3D-E4BF-18FBDC499CF0}"/>
              </a:ext>
            </a:extLst>
          </p:cNvPr>
          <p:cNvSpPr/>
          <p:nvPr/>
        </p:nvSpPr>
        <p:spPr>
          <a:xfrm>
            <a:off x="2774609" y="-867508"/>
            <a:ext cx="11029070" cy="11747451"/>
          </a:xfrm>
          <a:prstGeom prst="ellipse">
            <a:avLst/>
          </a:prstGeom>
          <a:solidFill>
            <a:schemeClr val="bg1">
              <a:alpha val="16591"/>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C8F6E08-6E03-1418-1EED-8B2DE3286D6A}"/>
              </a:ext>
            </a:extLst>
          </p:cNvPr>
          <p:cNvSpPr>
            <a:spLocks noGrp="1"/>
          </p:cNvSpPr>
          <p:nvPr>
            <p:ph type="title" hasCustomPrompt="1"/>
          </p:nvPr>
        </p:nvSpPr>
        <p:spPr>
          <a:xfrm>
            <a:off x="521999" y="550800"/>
            <a:ext cx="5321493" cy="288925"/>
          </a:xfrm>
        </p:spPr>
        <p:txBody>
          <a:bodyPr/>
          <a:lstStyle>
            <a:lvl1pPr>
              <a:defRPr>
                <a:solidFill>
                  <a:schemeClr val="bg1"/>
                </a:solidFill>
              </a:defRPr>
            </a:lvl1pPr>
          </a:lstStyle>
          <a:p>
            <a:r>
              <a:rPr lang="de-DE" dirty="0"/>
              <a:t>Headline bearbeiten</a:t>
            </a:r>
          </a:p>
        </p:txBody>
      </p:sp>
      <p:sp>
        <p:nvSpPr>
          <p:cNvPr id="8" name="Textplatzhalter 7">
            <a:extLst>
              <a:ext uri="{FF2B5EF4-FFF2-40B4-BE49-F238E27FC236}">
                <a16:creationId xmlns:a16="http://schemas.microsoft.com/office/drawing/2014/main" id="{98725AB7-D5FA-306C-7376-20227967D8C0}"/>
              </a:ext>
            </a:extLst>
          </p:cNvPr>
          <p:cNvSpPr>
            <a:spLocks noGrp="1"/>
          </p:cNvSpPr>
          <p:nvPr>
            <p:ph type="body" sz="quarter" idx="13" hasCustomPrompt="1"/>
          </p:nvPr>
        </p:nvSpPr>
        <p:spPr>
          <a:xfrm>
            <a:off x="522000" y="838800"/>
            <a:ext cx="5321587" cy="285750"/>
          </a:xfrm>
        </p:spPr>
        <p:txBody>
          <a:bodyPr>
            <a:noAutofit/>
          </a:bodyPr>
          <a:lstStyle>
            <a:lvl1pPr marL="0" indent="0">
              <a:buNone/>
              <a:defRPr sz="20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3" name="Textplatzhalter 2">
            <a:extLst>
              <a:ext uri="{FF2B5EF4-FFF2-40B4-BE49-F238E27FC236}">
                <a16:creationId xmlns:a16="http://schemas.microsoft.com/office/drawing/2014/main" id="{178D86F1-25E2-EB43-E79B-BEF0B9701A6E}"/>
              </a:ext>
            </a:extLst>
          </p:cNvPr>
          <p:cNvSpPr>
            <a:spLocks noGrp="1"/>
          </p:cNvSpPr>
          <p:nvPr>
            <p:ph type="body" idx="1"/>
          </p:nvPr>
        </p:nvSpPr>
        <p:spPr>
          <a:xfrm>
            <a:off x="522000" y="1736725"/>
            <a:ext cx="5303123" cy="643613"/>
          </a:xfrm>
        </p:spPr>
        <p:txBody>
          <a:bodyPr anchor="t">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Inhaltsplatzhalter 3">
            <a:extLst>
              <a:ext uri="{FF2B5EF4-FFF2-40B4-BE49-F238E27FC236}">
                <a16:creationId xmlns:a16="http://schemas.microsoft.com/office/drawing/2014/main" id="{6F2DC448-CA55-8FC0-5CA2-17295ECA3234}"/>
              </a:ext>
            </a:extLst>
          </p:cNvPr>
          <p:cNvSpPr>
            <a:spLocks noGrp="1"/>
          </p:cNvSpPr>
          <p:nvPr>
            <p:ph sz="half" idx="2"/>
          </p:nvPr>
        </p:nvSpPr>
        <p:spPr>
          <a:xfrm>
            <a:off x="540465" y="2505075"/>
            <a:ext cx="5303123" cy="3684588"/>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de-DE"/>
              <a:t>Mastertextformat bearbeiten</a:t>
            </a:r>
          </a:p>
          <a:p>
            <a:pPr lvl="1"/>
            <a:r>
              <a:rPr lang="de-DE"/>
              <a:t>Zweite Ebene</a:t>
            </a:r>
          </a:p>
          <a:p>
            <a:pPr lvl="2"/>
            <a:r>
              <a:rPr lang="de-DE"/>
              <a:t>Dritte Ebene</a:t>
            </a:r>
          </a:p>
          <a:p>
            <a:pPr lvl="3"/>
            <a:r>
              <a:rPr lang="de-DE"/>
              <a:t>Vierte Ebene</a:t>
            </a:r>
          </a:p>
        </p:txBody>
      </p:sp>
      <p:pic>
        <p:nvPicPr>
          <p:cNvPr id="11" name="Grafik 10">
            <a:extLst>
              <a:ext uri="{FF2B5EF4-FFF2-40B4-BE49-F238E27FC236}">
                <a16:creationId xmlns:a16="http://schemas.microsoft.com/office/drawing/2014/main" id="{24BC626B-E0AD-9897-DA62-C44507C4A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44184" y="162769"/>
            <a:ext cx="1630756" cy="740482"/>
          </a:xfrm>
          <a:prstGeom prst="rect">
            <a:avLst/>
          </a:prstGeom>
        </p:spPr>
      </p:pic>
      <p:pic>
        <p:nvPicPr>
          <p:cNvPr id="20" name="Grafik 19">
            <a:extLst>
              <a:ext uri="{FF2B5EF4-FFF2-40B4-BE49-F238E27FC236}">
                <a16:creationId xmlns:a16="http://schemas.microsoft.com/office/drawing/2014/main" id="{9C0D6CA9-C41F-6E59-3372-549DCEFBB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51176" y="-148147"/>
            <a:ext cx="8777285" cy="6405045"/>
          </a:xfrm>
          <a:prstGeom prst="rect">
            <a:avLst/>
          </a:prstGeom>
        </p:spPr>
      </p:pic>
    </p:spTree>
    <p:extLst>
      <p:ext uri="{BB962C8B-B14F-4D97-AF65-F5344CB8AC3E}">
        <p14:creationId xmlns:p14="http://schemas.microsoft.com/office/powerpoint/2010/main" val="233570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zi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396AB40-BB3E-738A-0CCE-1351730130CA}"/>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6021" t="2" r="36021" b="69135"/>
          <a:stretch/>
        </p:blipFill>
        <p:spPr>
          <a:xfrm rot="5400000" flipH="1">
            <a:off x="974483" y="-452482"/>
            <a:ext cx="6117518" cy="7022483"/>
          </a:xfrm>
          <a:prstGeom prst="rect">
            <a:avLst/>
          </a:prstGeom>
        </p:spPr>
      </p:pic>
      <p:sp>
        <p:nvSpPr>
          <p:cNvPr id="14" name="Rechteck 13">
            <a:extLst>
              <a:ext uri="{FF2B5EF4-FFF2-40B4-BE49-F238E27FC236}">
                <a16:creationId xmlns:a16="http://schemas.microsoft.com/office/drawing/2014/main" id="{4AAB0210-850A-4956-A312-A48DB1AE6B48}"/>
              </a:ext>
            </a:extLst>
          </p:cNvPr>
          <p:cNvSpPr/>
          <p:nvPr userDrawn="1"/>
        </p:nvSpPr>
        <p:spPr>
          <a:xfrm>
            <a:off x="1" y="-3"/>
            <a:ext cx="2487706" cy="611752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11">
            <a:extLst>
              <a:ext uri="{FF2B5EF4-FFF2-40B4-BE49-F238E27FC236}">
                <a16:creationId xmlns:a16="http://schemas.microsoft.com/office/drawing/2014/main" id="{F70DAE1B-9882-575E-B43E-A018B7BA7203}"/>
              </a:ext>
            </a:extLst>
          </p:cNvPr>
          <p:cNvSpPr/>
          <p:nvPr userDrawn="1"/>
        </p:nvSpPr>
        <p:spPr>
          <a:xfrm>
            <a:off x="-6640646" y="-2973430"/>
            <a:ext cx="11029070" cy="14617289"/>
          </a:xfrm>
          <a:prstGeom prst="ellipse">
            <a:avLst/>
          </a:prstGeom>
          <a:solidFill>
            <a:schemeClr val="bg1">
              <a:alpha val="1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Lexend" pitchFamily="2" charset="77"/>
            </a:endParaRPr>
          </a:p>
        </p:txBody>
      </p:sp>
      <p:sp>
        <p:nvSpPr>
          <p:cNvPr id="2" name="Titel 1">
            <a:extLst>
              <a:ext uri="{FF2B5EF4-FFF2-40B4-BE49-F238E27FC236}">
                <a16:creationId xmlns:a16="http://schemas.microsoft.com/office/drawing/2014/main" id="{2362D3AF-1615-E740-6CC2-700900AC989C}"/>
              </a:ext>
            </a:extLst>
          </p:cNvPr>
          <p:cNvSpPr>
            <a:spLocks noGrp="1"/>
          </p:cNvSpPr>
          <p:nvPr>
            <p:ph type="title" hasCustomPrompt="1"/>
          </p:nvPr>
        </p:nvSpPr>
        <p:spPr/>
        <p:txBody>
          <a:bodyPr/>
          <a:lstStyle>
            <a:lvl1pPr>
              <a:defRPr>
                <a:solidFill>
                  <a:schemeClr val="bg1"/>
                </a:solidFill>
              </a:defRPr>
            </a:lvl1pPr>
          </a:lstStyle>
          <a:p>
            <a:r>
              <a:rPr lang="de-DE" dirty="0"/>
              <a:t>Headline bearbeiten</a:t>
            </a:r>
          </a:p>
        </p:txBody>
      </p:sp>
      <p:sp>
        <p:nvSpPr>
          <p:cNvPr id="6" name="Textplatzhalter 7">
            <a:extLst>
              <a:ext uri="{FF2B5EF4-FFF2-40B4-BE49-F238E27FC236}">
                <a16:creationId xmlns:a16="http://schemas.microsoft.com/office/drawing/2014/main" id="{80C0158D-1B97-3505-00AE-FD6DA14C709D}"/>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7" name="Textplatzhalter 10">
            <a:extLst>
              <a:ext uri="{FF2B5EF4-FFF2-40B4-BE49-F238E27FC236}">
                <a16:creationId xmlns:a16="http://schemas.microsoft.com/office/drawing/2014/main" id="{05AACEAF-5136-E7AA-80CE-633B1F622AFA}"/>
              </a:ext>
            </a:extLst>
          </p:cNvPr>
          <p:cNvSpPr>
            <a:spLocks noGrp="1"/>
          </p:cNvSpPr>
          <p:nvPr>
            <p:ph type="body" sz="quarter" idx="14" hasCustomPrompt="1"/>
          </p:nvPr>
        </p:nvSpPr>
        <p:spPr>
          <a:xfrm>
            <a:off x="510139" y="2010574"/>
            <a:ext cx="5838274" cy="2836851"/>
          </a:xfrm>
        </p:spPr>
        <p:txBody>
          <a:bodyPr anchor="ctr">
            <a:noAutofit/>
          </a:bodyPr>
          <a:lstStyle>
            <a:lvl1pPr marL="0" indent="0" algn="l">
              <a:buNone/>
              <a:defRPr sz="2000" b="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de-DE" dirty="0"/>
              <a:t>Fazit bearbeiten</a:t>
            </a:r>
          </a:p>
        </p:txBody>
      </p:sp>
      <p:pic>
        <p:nvPicPr>
          <p:cNvPr id="9" name="Grafik 8">
            <a:extLst>
              <a:ext uri="{FF2B5EF4-FFF2-40B4-BE49-F238E27FC236}">
                <a16:creationId xmlns:a16="http://schemas.microsoft.com/office/drawing/2014/main" id="{D03B9622-52B7-401B-AD29-4293DAFE7F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40487" y="251372"/>
            <a:ext cx="1751513" cy="598853"/>
          </a:xfrm>
          <a:prstGeom prst="rect">
            <a:avLst/>
          </a:prstGeom>
        </p:spPr>
      </p:pic>
    </p:spTree>
    <p:custDataLst>
      <p:tags r:id="rId1"/>
    </p:custDataLst>
    <p:extLst>
      <p:ext uri="{BB962C8B-B14F-4D97-AF65-F5344CB8AC3E}">
        <p14:creationId xmlns:p14="http://schemas.microsoft.com/office/powerpoint/2010/main" val="125607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itat">
    <p:bg>
      <p:bgPr>
        <a:solidFill>
          <a:schemeClr val="bg1"/>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B15BD681-33A5-FF4F-8F4A-DD160516EE95}"/>
              </a:ext>
            </a:extLst>
          </p:cNvPr>
          <p:cNvSpPr/>
          <p:nvPr userDrawn="1"/>
        </p:nvSpPr>
        <p:spPr>
          <a:xfrm>
            <a:off x="0" y="-3"/>
            <a:ext cx="12192000" cy="611752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91509ECC-BDB0-988E-933F-5FAD96498C43}"/>
              </a:ext>
            </a:extLst>
          </p:cNvPr>
          <p:cNvSpPr/>
          <p:nvPr/>
        </p:nvSpPr>
        <p:spPr>
          <a:xfrm>
            <a:off x="3182413" y="-8408072"/>
            <a:ext cx="17178200" cy="18297106"/>
          </a:xfrm>
          <a:prstGeom prst="ellipse">
            <a:avLst/>
          </a:prstGeom>
          <a:solidFill>
            <a:schemeClr val="bg1">
              <a:alpha val="15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C59BE0D-5639-2BFF-B621-76DC4A3A5EF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0453709" y="-764141"/>
            <a:ext cx="1570016" cy="1632504"/>
          </a:xfrm>
          <a:prstGeom prst="rect">
            <a:avLst/>
          </a:prstGeom>
        </p:spPr>
      </p:pic>
      <p:sp>
        <p:nvSpPr>
          <p:cNvPr id="11" name="Textplatzhalter 10">
            <a:extLst>
              <a:ext uri="{FF2B5EF4-FFF2-40B4-BE49-F238E27FC236}">
                <a16:creationId xmlns:a16="http://schemas.microsoft.com/office/drawing/2014/main" id="{989117EA-8B24-7253-F48B-8752E42B9C17}"/>
              </a:ext>
            </a:extLst>
          </p:cNvPr>
          <p:cNvSpPr>
            <a:spLocks noGrp="1"/>
          </p:cNvSpPr>
          <p:nvPr>
            <p:ph type="body" sz="quarter" idx="14" hasCustomPrompt="1"/>
          </p:nvPr>
        </p:nvSpPr>
        <p:spPr>
          <a:xfrm>
            <a:off x="510139" y="1928034"/>
            <a:ext cx="11136116" cy="2836851"/>
          </a:xfrm>
        </p:spPr>
        <p:txBody>
          <a:bodyPr anchor="ctr">
            <a:noAutofit/>
          </a:bodyPr>
          <a:lstStyle>
            <a:lvl1pPr marL="0" indent="0" algn="ctr">
              <a:buNone/>
              <a:defRPr sz="28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de-DE" dirty="0"/>
              <a:t>Zitat bearbeiten</a:t>
            </a:r>
          </a:p>
        </p:txBody>
      </p:sp>
      <p:sp>
        <p:nvSpPr>
          <p:cNvPr id="10" name="Textplatzhalter 9">
            <a:extLst>
              <a:ext uri="{FF2B5EF4-FFF2-40B4-BE49-F238E27FC236}">
                <a16:creationId xmlns:a16="http://schemas.microsoft.com/office/drawing/2014/main" id="{E2DA6492-B44D-334D-11EF-3A626DF4CBAF}"/>
              </a:ext>
            </a:extLst>
          </p:cNvPr>
          <p:cNvSpPr>
            <a:spLocks noGrp="1"/>
          </p:cNvSpPr>
          <p:nvPr>
            <p:ph type="body" sz="quarter" idx="15" hasCustomPrompt="1"/>
          </p:nvPr>
        </p:nvSpPr>
        <p:spPr>
          <a:xfrm>
            <a:off x="4670039" y="4928130"/>
            <a:ext cx="2840037" cy="262925"/>
          </a:xfrm>
        </p:spPr>
        <p:txBody>
          <a:bodyPr>
            <a:noAutofit/>
          </a:bodyPr>
          <a:lstStyle>
            <a:lvl1pPr marL="0" indent="0" algn="ctr">
              <a:buNone/>
              <a:defRPr sz="16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de-DE" dirty="0"/>
              <a:t>Name</a:t>
            </a:r>
          </a:p>
        </p:txBody>
      </p:sp>
      <p:sp>
        <p:nvSpPr>
          <p:cNvPr id="12" name="Textplatzhalter 9">
            <a:extLst>
              <a:ext uri="{FF2B5EF4-FFF2-40B4-BE49-F238E27FC236}">
                <a16:creationId xmlns:a16="http://schemas.microsoft.com/office/drawing/2014/main" id="{FEDAD3B2-B577-2DBE-B55E-93ABBC78812B}"/>
              </a:ext>
            </a:extLst>
          </p:cNvPr>
          <p:cNvSpPr>
            <a:spLocks noGrp="1"/>
          </p:cNvSpPr>
          <p:nvPr>
            <p:ph type="body" sz="quarter" idx="16" hasCustomPrompt="1"/>
          </p:nvPr>
        </p:nvSpPr>
        <p:spPr>
          <a:xfrm>
            <a:off x="4670039" y="5205419"/>
            <a:ext cx="2840037" cy="262925"/>
          </a:xfrm>
        </p:spPr>
        <p:txBody>
          <a:bodyPr>
            <a:noAutofit/>
          </a:bodyPr>
          <a:lstStyle>
            <a:lvl1pPr marL="0" indent="0" algn="ctr">
              <a:buNone/>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de-DE" dirty="0"/>
              <a:t>Datum</a:t>
            </a:r>
          </a:p>
        </p:txBody>
      </p:sp>
      <p:pic>
        <p:nvPicPr>
          <p:cNvPr id="9" name="Grafik 8">
            <a:extLst>
              <a:ext uri="{FF2B5EF4-FFF2-40B4-BE49-F238E27FC236}">
                <a16:creationId xmlns:a16="http://schemas.microsoft.com/office/drawing/2014/main" id="{9FE139AC-A586-485A-B521-2BF38E53B09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40487" y="251372"/>
            <a:ext cx="1751513" cy="598853"/>
          </a:xfrm>
          <a:prstGeom prst="rect">
            <a:avLst/>
          </a:prstGeom>
        </p:spPr>
      </p:pic>
    </p:spTree>
    <p:custDataLst>
      <p:tags r:id="rId1"/>
    </p:custDataLst>
    <p:extLst>
      <p:ext uri="{BB962C8B-B14F-4D97-AF65-F5344CB8AC3E}">
        <p14:creationId xmlns:p14="http://schemas.microsoft.com/office/powerpoint/2010/main" val="351331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hlusschart_01">
    <p:spTree>
      <p:nvGrpSpPr>
        <p:cNvPr id="1" name=""/>
        <p:cNvGrpSpPr/>
        <p:nvPr/>
      </p:nvGrpSpPr>
      <p:grpSpPr>
        <a:xfrm>
          <a:off x="0" y="0"/>
          <a:ext cx="0" cy="0"/>
          <a:chOff x="0" y="0"/>
          <a:chExt cx="0" cy="0"/>
        </a:xfrm>
      </p:grpSpPr>
      <p:pic>
        <p:nvPicPr>
          <p:cNvPr id="2" name="Bildplatzhalter 9">
            <a:extLst>
              <a:ext uri="{FF2B5EF4-FFF2-40B4-BE49-F238E27FC236}">
                <a16:creationId xmlns:a16="http://schemas.microsoft.com/office/drawing/2014/main" id="{CD852903-4901-972F-7C89-51BFD4F34AB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479964" y="0"/>
            <a:ext cx="9712035" cy="6858000"/>
          </a:xfrm>
          <a:prstGeom prst="rect">
            <a:avLst/>
          </a:prstGeom>
        </p:spPr>
      </p:pic>
      <p:pic>
        <p:nvPicPr>
          <p:cNvPr id="4" name="Grafik 3">
            <a:extLst>
              <a:ext uri="{FF2B5EF4-FFF2-40B4-BE49-F238E27FC236}">
                <a16:creationId xmlns:a16="http://schemas.microsoft.com/office/drawing/2014/main" id="{4DBBECE4-276A-6702-8326-2A519D07E64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6847" r="51990" b="36639"/>
          <a:stretch/>
        </p:blipFill>
        <p:spPr>
          <a:xfrm rot="10800000">
            <a:off x="0" y="0"/>
            <a:ext cx="6807543" cy="6857999"/>
          </a:xfrm>
          <a:prstGeom prst="rect">
            <a:avLst/>
          </a:prstGeom>
        </p:spPr>
      </p:pic>
      <p:sp>
        <p:nvSpPr>
          <p:cNvPr id="17" name="Textplatzhalter 16">
            <a:extLst>
              <a:ext uri="{FF2B5EF4-FFF2-40B4-BE49-F238E27FC236}">
                <a16:creationId xmlns:a16="http://schemas.microsoft.com/office/drawing/2014/main" id="{36FAAB63-849A-730D-3FE4-8F607B550A9E}"/>
              </a:ext>
            </a:extLst>
          </p:cNvPr>
          <p:cNvSpPr>
            <a:spLocks noGrp="1"/>
          </p:cNvSpPr>
          <p:nvPr>
            <p:ph type="body" sz="quarter" idx="14" hasCustomPrompt="1"/>
          </p:nvPr>
        </p:nvSpPr>
        <p:spPr>
          <a:xfrm>
            <a:off x="515938" y="2653200"/>
            <a:ext cx="5409849" cy="1285875"/>
          </a:xfrm>
        </p:spPr>
        <p:txBody>
          <a:bodyPr wrap="square">
            <a:noAutofit/>
          </a:bodyPr>
          <a:lstStyle>
            <a:lvl1pPr marL="0" indent="0">
              <a:spcBef>
                <a:spcPts val="0"/>
              </a:spcBef>
              <a:buNone/>
              <a:defRPr sz="3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Platzhalter</a:t>
            </a:r>
          </a:p>
        </p:txBody>
      </p:sp>
      <p:sp>
        <p:nvSpPr>
          <p:cNvPr id="19" name="Textplatzhalter 9">
            <a:extLst>
              <a:ext uri="{FF2B5EF4-FFF2-40B4-BE49-F238E27FC236}">
                <a16:creationId xmlns:a16="http://schemas.microsoft.com/office/drawing/2014/main" id="{11C8CB4A-9F3D-B012-5E96-992707D311C9}"/>
              </a:ext>
            </a:extLst>
          </p:cNvPr>
          <p:cNvSpPr>
            <a:spLocks noGrp="1"/>
          </p:cNvSpPr>
          <p:nvPr>
            <p:ph type="body" sz="quarter" idx="15" hasCustomPrompt="1"/>
          </p:nvPr>
        </p:nvSpPr>
        <p:spPr>
          <a:xfrm>
            <a:off x="522288" y="5001172"/>
            <a:ext cx="3811587" cy="546100"/>
          </a:xfrm>
        </p:spPr>
        <p:txBody>
          <a:bodyPr wrap="square">
            <a:no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fld id="{2E01F315-7443-B140-8981-C0268942C917}" type="datetime4">
              <a:rPr lang="de-DE" smtClean="0"/>
              <a:t>20. Januar 2023</a:t>
            </a:fld>
            <a:endParaRPr lang="de-DE" dirty="0"/>
          </a:p>
        </p:txBody>
      </p:sp>
      <p:sp>
        <p:nvSpPr>
          <p:cNvPr id="20" name="Textplatzhalter 11">
            <a:extLst>
              <a:ext uri="{FF2B5EF4-FFF2-40B4-BE49-F238E27FC236}">
                <a16:creationId xmlns:a16="http://schemas.microsoft.com/office/drawing/2014/main" id="{5A351D34-0120-A12B-D8D8-DC679159BE36}"/>
              </a:ext>
            </a:extLst>
          </p:cNvPr>
          <p:cNvSpPr>
            <a:spLocks noGrp="1"/>
          </p:cNvSpPr>
          <p:nvPr>
            <p:ph type="body" sz="quarter" idx="16" hasCustomPrompt="1"/>
          </p:nvPr>
        </p:nvSpPr>
        <p:spPr>
          <a:xfrm>
            <a:off x="522288" y="4167554"/>
            <a:ext cx="3811587" cy="732690"/>
          </a:xfrm>
        </p:spPr>
        <p:txBody>
          <a:bodyPr wrap="square" anchor="b">
            <a:noAutofit/>
          </a:bodyPr>
          <a:lstStyle>
            <a:lvl1pPr marL="0" indent="0">
              <a:buNone/>
              <a:defRPr sz="2000">
                <a:solidFill>
                  <a:schemeClr val="accent1"/>
                </a:solidFill>
              </a:defRPr>
            </a:lvl1pPr>
          </a:lstStyle>
          <a:p>
            <a:pPr lvl="0"/>
            <a:r>
              <a:rPr lang="de-DE" dirty="0"/>
              <a:t>Autor</a:t>
            </a:r>
          </a:p>
        </p:txBody>
      </p:sp>
      <p:pic>
        <p:nvPicPr>
          <p:cNvPr id="8" name="Grafik 7">
            <a:extLst>
              <a:ext uri="{FF2B5EF4-FFF2-40B4-BE49-F238E27FC236}">
                <a16:creationId xmlns:a16="http://schemas.microsoft.com/office/drawing/2014/main" id="{3011D6E1-B6C0-4F4D-8444-D41692BDE7E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5623" y="202680"/>
            <a:ext cx="4427604" cy="1513825"/>
          </a:xfrm>
          <a:prstGeom prst="rect">
            <a:avLst/>
          </a:prstGeom>
        </p:spPr>
      </p:pic>
    </p:spTree>
    <p:extLst>
      <p:ext uri="{BB962C8B-B14F-4D97-AF65-F5344CB8AC3E}">
        <p14:creationId xmlns:p14="http://schemas.microsoft.com/office/powerpoint/2010/main" val="895425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chlusschart_02">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B37A4FB-3EA6-E169-734E-B9CC681274D4}"/>
              </a:ext>
            </a:extLst>
          </p:cNvPr>
          <p:cNvSpPr/>
          <p:nvPr userDrawn="1"/>
        </p:nvSpPr>
        <p:spPr>
          <a:xfrm>
            <a:off x="350874" y="6294474"/>
            <a:ext cx="3189768" cy="457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24B07C0A-A69A-2F0F-559E-D2EBB467C3E0}"/>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6236" t="19733" b="27735"/>
          <a:stretch/>
        </p:blipFill>
        <p:spPr>
          <a:xfrm flipH="1">
            <a:off x="4186409" y="0"/>
            <a:ext cx="8005591" cy="6858000"/>
          </a:xfrm>
          <a:prstGeom prst="rect">
            <a:avLst/>
          </a:prstGeom>
        </p:spPr>
      </p:pic>
      <p:sp>
        <p:nvSpPr>
          <p:cNvPr id="8" name="Textplatzhalter 4">
            <a:extLst>
              <a:ext uri="{FF2B5EF4-FFF2-40B4-BE49-F238E27FC236}">
                <a16:creationId xmlns:a16="http://schemas.microsoft.com/office/drawing/2014/main" id="{9A1D5792-6B32-6A1F-BA39-F4B06804054A}"/>
              </a:ext>
            </a:extLst>
          </p:cNvPr>
          <p:cNvSpPr>
            <a:spLocks noGrp="1"/>
          </p:cNvSpPr>
          <p:nvPr>
            <p:ph type="body" sz="quarter" idx="18" hasCustomPrompt="1"/>
          </p:nvPr>
        </p:nvSpPr>
        <p:spPr>
          <a:xfrm>
            <a:off x="522287" y="4359574"/>
            <a:ext cx="3149167" cy="766608"/>
          </a:xfrm>
        </p:spPr>
        <p:txBody>
          <a:bodyPr wrap="square">
            <a:noAutofit/>
          </a:bodyPr>
          <a:lstStyle>
            <a:lvl1pPr marL="0" indent="0">
              <a:lnSpc>
                <a:spcPct val="100000"/>
              </a:lnSpc>
              <a:spcBef>
                <a:spcPts val="0"/>
              </a:spcBef>
              <a:buNone/>
              <a:defRPr sz="2000" b="0">
                <a:solidFill>
                  <a:schemeClr val="tx1"/>
                </a:solidFill>
              </a:defRPr>
            </a:lvl1pPr>
            <a:lvl2pPr marL="239400" indent="0">
              <a:buNone/>
              <a:defRPr sz="1400"/>
            </a:lvl2pPr>
            <a:lvl3pPr marL="491400" indent="0">
              <a:buNone/>
              <a:defRPr sz="1400"/>
            </a:lvl3pPr>
            <a:lvl4pPr marL="743400" indent="0">
              <a:buNone/>
              <a:defRPr sz="1400"/>
            </a:lvl4pPr>
            <a:lvl5pPr marL="1828800" indent="0">
              <a:buNone/>
              <a:defRPr sz="1400"/>
            </a:lvl5pPr>
          </a:lstStyle>
          <a:p>
            <a:pPr lvl="0"/>
            <a:r>
              <a:rPr lang="de-DE" dirty="0"/>
              <a:t>Präsentationstitel</a:t>
            </a:r>
          </a:p>
        </p:txBody>
      </p:sp>
      <p:sp>
        <p:nvSpPr>
          <p:cNvPr id="9" name="Textplatzhalter 11">
            <a:extLst>
              <a:ext uri="{FF2B5EF4-FFF2-40B4-BE49-F238E27FC236}">
                <a16:creationId xmlns:a16="http://schemas.microsoft.com/office/drawing/2014/main" id="{25C831FC-9ECA-5EF6-73A2-285EF045F663}"/>
              </a:ext>
            </a:extLst>
          </p:cNvPr>
          <p:cNvSpPr>
            <a:spLocks noGrp="1"/>
          </p:cNvSpPr>
          <p:nvPr>
            <p:ph type="body" sz="quarter" idx="16" hasCustomPrompt="1"/>
          </p:nvPr>
        </p:nvSpPr>
        <p:spPr>
          <a:xfrm>
            <a:off x="522289" y="5126182"/>
            <a:ext cx="3149164" cy="634439"/>
          </a:xfrm>
        </p:spPr>
        <p:txBody>
          <a:bodyPr wrap="square" anchor="b">
            <a:noAutofit/>
          </a:bodyPr>
          <a:lstStyle>
            <a:lvl1pPr marL="0" indent="0">
              <a:buNone/>
              <a:defRPr sz="2000">
                <a:solidFill>
                  <a:schemeClr val="accent1"/>
                </a:solidFill>
              </a:defRPr>
            </a:lvl1pPr>
          </a:lstStyle>
          <a:p>
            <a:pPr lvl="0"/>
            <a:r>
              <a:rPr lang="de-DE" dirty="0"/>
              <a:t>Autor</a:t>
            </a:r>
          </a:p>
        </p:txBody>
      </p:sp>
      <p:sp>
        <p:nvSpPr>
          <p:cNvPr id="10" name="Textplatzhalter 9">
            <a:extLst>
              <a:ext uri="{FF2B5EF4-FFF2-40B4-BE49-F238E27FC236}">
                <a16:creationId xmlns:a16="http://schemas.microsoft.com/office/drawing/2014/main" id="{FAC89262-EADC-29FE-2D51-A53B9A5D0894}"/>
              </a:ext>
            </a:extLst>
          </p:cNvPr>
          <p:cNvSpPr>
            <a:spLocks noGrp="1"/>
          </p:cNvSpPr>
          <p:nvPr>
            <p:ph type="body" sz="quarter" idx="15" hasCustomPrompt="1"/>
          </p:nvPr>
        </p:nvSpPr>
        <p:spPr>
          <a:xfrm>
            <a:off x="522288" y="5791976"/>
            <a:ext cx="3149164" cy="634439"/>
          </a:xfrm>
        </p:spPr>
        <p:txBody>
          <a:bodyPr wrap="square">
            <a:no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fld id="{6B39A26C-111D-9547-9ECD-48580D50D5F5}" type="datetime4">
              <a:rPr lang="de-DE" smtClean="0"/>
              <a:t>20. Januar 2023</a:t>
            </a:fld>
            <a:endParaRPr lang="de-DE" dirty="0"/>
          </a:p>
        </p:txBody>
      </p:sp>
      <p:sp>
        <p:nvSpPr>
          <p:cNvPr id="11" name="Textplatzhalter 16">
            <a:extLst>
              <a:ext uri="{FF2B5EF4-FFF2-40B4-BE49-F238E27FC236}">
                <a16:creationId xmlns:a16="http://schemas.microsoft.com/office/drawing/2014/main" id="{59895AE4-540D-DADD-814D-4EC586E810D9}"/>
              </a:ext>
            </a:extLst>
          </p:cNvPr>
          <p:cNvSpPr>
            <a:spLocks noGrp="1"/>
          </p:cNvSpPr>
          <p:nvPr>
            <p:ph type="body" sz="quarter" idx="17" hasCustomPrompt="1"/>
          </p:nvPr>
        </p:nvSpPr>
        <p:spPr>
          <a:xfrm>
            <a:off x="4850296" y="3429000"/>
            <a:ext cx="6679095" cy="1285875"/>
          </a:xfrm>
        </p:spPr>
        <p:txBody>
          <a:bodyPr wrap="square">
            <a:noAutofit/>
          </a:bodyPr>
          <a:lstStyle>
            <a:lvl1pPr marL="0" indent="0">
              <a:spcBef>
                <a:spcPts val="0"/>
              </a:spcBef>
              <a:buNone/>
              <a:defRPr sz="3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Platzhalter</a:t>
            </a:r>
          </a:p>
        </p:txBody>
      </p:sp>
      <p:pic>
        <p:nvPicPr>
          <p:cNvPr id="12" name="Grafik 11">
            <a:extLst>
              <a:ext uri="{FF2B5EF4-FFF2-40B4-BE49-F238E27FC236}">
                <a16:creationId xmlns:a16="http://schemas.microsoft.com/office/drawing/2014/main" id="{2CCD5F65-005D-493A-8705-A206BEA9F3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4245" y="347060"/>
            <a:ext cx="4050112" cy="1384758"/>
          </a:xfrm>
          <a:prstGeom prst="rect">
            <a:avLst/>
          </a:prstGeom>
        </p:spPr>
      </p:pic>
    </p:spTree>
    <p:extLst>
      <p:ext uri="{BB962C8B-B14F-4D97-AF65-F5344CB8AC3E}">
        <p14:creationId xmlns:p14="http://schemas.microsoft.com/office/powerpoint/2010/main" val="310739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 1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2D3AF-1615-E740-6CC2-700900AC989C}"/>
              </a:ext>
            </a:extLst>
          </p:cNvPr>
          <p:cNvSpPr>
            <a:spLocks noGrp="1"/>
          </p:cNvSpPr>
          <p:nvPr>
            <p:ph type="title" hasCustomPrompt="1"/>
          </p:nvPr>
        </p:nvSpPr>
        <p:spPr/>
        <p:txBody>
          <a:bodyPr/>
          <a:lstStyle/>
          <a:p>
            <a:r>
              <a:rPr lang="de-DE" dirty="0"/>
              <a:t>Headline bearbeiten</a:t>
            </a:r>
          </a:p>
        </p:txBody>
      </p:sp>
      <p:sp>
        <p:nvSpPr>
          <p:cNvPr id="6" name="Textplatzhalter 7">
            <a:extLst>
              <a:ext uri="{FF2B5EF4-FFF2-40B4-BE49-F238E27FC236}">
                <a16:creationId xmlns:a16="http://schemas.microsoft.com/office/drawing/2014/main" id="{80C0158D-1B97-3505-00AE-FD6DA14C709D}"/>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9" name="Bildplatzhalter 10">
            <a:extLst>
              <a:ext uri="{FF2B5EF4-FFF2-40B4-BE49-F238E27FC236}">
                <a16:creationId xmlns:a16="http://schemas.microsoft.com/office/drawing/2014/main" id="{F1E4E0BB-B44A-D363-1EA2-09199AA318FB}"/>
              </a:ext>
            </a:extLst>
          </p:cNvPr>
          <p:cNvSpPr>
            <a:spLocks noGrp="1"/>
          </p:cNvSpPr>
          <p:nvPr>
            <p:ph type="pic" sz="quarter" idx="25"/>
          </p:nvPr>
        </p:nvSpPr>
        <p:spPr>
          <a:xfrm>
            <a:off x="5840348" y="1124551"/>
            <a:ext cx="5835715" cy="5182650"/>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3" name="Textplatzhalter 2">
            <a:extLst>
              <a:ext uri="{FF2B5EF4-FFF2-40B4-BE49-F238E27FC236}">
                <a16:creationId xmlns:a16="http://schemas.microsoft.com/office/drawing/2014/main" id="{8C09E7DF-EF3E-1163-0B8A-7D6EDFC3ED8F}"/>
              </a:ext>
            </a:extLst>
          </p:cNvPr>
          <p:cNvSpPr>
            <a:spLocks noGrp="1"/>
          </p:cNvSpPr>
          <p:nvPr>
            <p:ph type="body" idx="1"/>
          </p:nvPr>
        </p:nvSpPr>
        <p:spPr>
          <a:xfrm>
            <a:off x="522000" y="1736725"/>
            <a:ext cx="5303123" cy="643613"/>
          </a:xfrm>
        </p:spPr>
        <p:txBody>
          <a:bodyPr anchor="t">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 name="Inhaltsplatzhalter 3">
            <a:extLst>
              <a:ext uri="{FF2B5EF4-FFF2-40B4-BE49-F238E27FC236}">
                <a16:creationId xmlns:a16="http://schemas.microsoft.com/office/drawing/2014/main" id="{EDDF0CA2-6528-094B-F956-A6721C64B18D}"/>
              </a:ext>
            </a:extLst>
          </p:cNvPr>
          <p:cNvSpPr>
            <a:spLocks noGrp="1"/>
          </p:cNvSpPr>
          <p:nvPr>
            <p:ph sz="half" idx="2"/>
          </p:nvPr>
        </p:nvSpPr>
        <p:spPr>
          <a:xfrm>
            <a:off x="540465" y="2505075"/>
            <a:ext cx="5303123" cy="36845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de-DE"/>
              <a:t>Mastertextformat bearbeiten</a:t>
            </a:r>
          </a:p>
          <a:p>
            <a:pPr lvl="1"/>
            <a:r>
              <a:rPr lang="de-DE"/>
              <a:t>Zweite Ebene</a:t>
            </a:r>
          </a:p>
          <a:p>
            <a:pPr lvl="2"/>
            <a:r>
              <a:rPr lang="de-DE"/>
              <a:t>Dritte Ebene</a:t>
            </a:r>
          </a:p>
          <a:p>
            <a:pPr lvl="3"/>
            <a:r>
              <a:rPr lang="de-DE"/>
              <a:t>Vierte Ebene</a:t>
            </a:r>
          </a:p>
        </p:txBody>
      </p:sp>
      <p:pic>
        <p:nvPicPr>
          <p:cNvPr id="9" name="Grafik 8">
            <a:extLst>
              <a:ext uri="{FF2B5EF4-FFF2-40B4-BE49-F238E27FC236}">
                <a16:creationId xmlns:a16="http://schemas.microsoft.com/office/drawing/2014/main" id="{3D1587F6-577A-4200-8D40-4AAF1C801D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40486" y="258828"/>
            <a:ext cx="1751513" cy="598853"/>
          </a:xfrm>
          <a:prstGeom prst="rect">
            <a:avLst/>
          </a:prstGeom>
        </p:spPr>
      </p:pic>
      <p:pic>
        <p:nvPicPr>
          <p:cNvPr id="8" name="Grafik 7">
            <a:extLst>
              <a:ext uri="{FF2B5EF4-FFF2-40B4-BE49-F238E27FC236}">
                <a16:creationId xmlns:a16="http://schemas.microsoft.com/office/drawing/2014/main" id="{FAD927B9-7F23-4AB0-9361-526CC65B382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40487" y="251372"/>
            <a:ext cx="1751513" cy="598853"/>
          </a:xfrm>
          <a:prstGeom prst="rect">
            <a:avLst/>
          </a:prstGeom>
        </p:spPr>
      </p:pic>
    </p:spTree>
    <p:custDataLst>
      <p:tags r:id="rId1"/>
    </p:custDataLst>
    <p:extLst>
      <p:ext uri="{BB962C8B-B14F-4D97-AF65-F5344CB8AC3E}">
        <p14:creationId xmlns:p14="http://schemas.microsoft.com/office/powerpoint/2010/main" val="141531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ld und Text - 2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2D3AF-1615-E740-6CC2-700900AC989C}"/>
              </a:ext>
            </a:extLst>
          </p:cNvPr>
          <p:cNvSpPr>
            <a:spLocks noGrp="1"/>
          </p:cNvSpPr>
          <p:nvPr>
            <p:ph type="title" hasCustomPrompt="1"/>
          </p:nvPr>
        </p:nvSpPr>
        <p:spPr/>
        <p:txBody>
          <a:bodyPr/>
          <a:lstStyle/>
          <a:p>
            <a:r>
              <a:rPr lang="de-DE" dirty="0"/>
              <a:t>Headline bearbeiten</a:t>
            </a:r>
          </a:p>
        </p:txBody>
      </p:sp>
      <p:sp>
        <p:nvSpPr>
          <p:cNvPr id="6" name="Textplatzhalter 7">
            <a:extLst>
              <a:ext uri="{FF2B5EF4-FFF2-40B4-BE49-F238E27FC236}">
                <a16:creationId xmlns:a16="http://schemas.microsoft.com/office/drawing/2014/main" id="{80C0158D-1B97-3505-00AE-FD6DA14C709D}"/>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1" name="Bildplatzhalter 10">
            <a:extLst>
              <a:ext uri="{FF2B5EF4-FFF2-40B4-BE49-F238E27FC236}">
                <a16:creationId xmlns:a16="http://schemas.microsoft.com/office/drawing/2014/main" id="{75B43D25-40B0-4018-8667-79439B17F6FD}"/>
              </a:ext>
            </a:extLst>
          </p:cNvPr>
          <p:cNvSpPr>
            <a:spLocks noGrp="1"/>
          </p:cNvSpPr>
          <p:nvPr>
            <p:ph type="pic" sz="quarter" idx="14"/>
          </p:nvPr>
        </p:nvSpPr>
        <p:spPr>
          <a:xfrm>
            <a:off x="515938" y="1312985"/>
            <a:ext cx="5454458" cy="2439369"/>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22" name="Textplatzhalter 9">
            <a:extLst>
              <a:ext uri="{FF2B5EF4-FFF2-40B4-BE49-F238E27FC236}">
                <a16:creationId xmlns:a16="http://schemas.microsoft.com/office/drawing/2014/main" id="{A8F08402-54DE-7DE3-ACE8-B48A5BF682F1}"/>
              </a:ext>
            </a:extLst>
          </p:cNvPr>
          <p:cNvSpPr>
            <a:spLocks noGrp="1"/>
          </p:cNvSpPr>
          <p:nvPr>
            <p:ph type="body" sz="quarter" idx="22" hasCustomPrompt="1"/>
          </p:nvPr>
        </p:nvSpPr>
        <p:spPr>
          <a:xfrm>
            <a:off x="632548" y="4024997"/>
            <a:ext cx="5220000" cy="2016760"/>
          </a:xfrm>
        </p:spPr>
        <p:txBody>
          <a:bodyPr>
            <a:noAutofit/>
          </a:bodyPr>
          <a:lstStyle>
            <a:lvl1pPr marL="0" indent="0">
              <a:buNone/>
              <a:defRPr sz="1400" b="1">
                <a:solidFill>
                  <a:schemeClr val="tx1"/>
                </a:solidFill>
              </a:defRPr>
            </a:lvl1pPr>
            <a:lvl2pPr marL="0" indent="0">
              <a:buNone/>
              <a:defRPr sz="1400">
                <a:solidFill>
                  <a:schemeClr val="tx1"/>
                </a:solidFill>
              </a:defRPr>
            </a:lvl2pPr>
            <a:lvl3pPr marL="182563" indent="-176213">
              <a:defRPr sz="1400">
                <a:solidFill>
                  <a:schemeClr val="tx1"/>
                </a:solidFill>
              </a:defRPr>
            </a:lvl3pPr>
            <a:lvl4pPr marL="358775" indent="-180975">
              <a:defRPr sz="1400">
                <a:solidFill>
                  <a:schemeClr val="tx1"/>
                </a:solidFill>
              </a:defRPr>
            </a:lvl4pPr>
            <a:lvl5pPr marL="541338" indent="-176213">
              <a:buClr>
                <a:schemeClr val="accent1"/>
              </a:buClr>
              <a:defRPr sz="1400">
                <a:solidFill>
                  <a:schemeClr val="tx1"/>
                </a:solidFill>
              </a:defRPr>
            </a:lvl5pPr>
          </a:lstStyle>
          <a:p>
            <a:pPr lvl="0"/>
            <a:r>
              <a:rPr lang="en-GB" noProof="0" dirty="0"/>
              <a:t>Headline</a:t>
            </a:r>
          </a:p>
          <a:p>
            <a:pPr lvl="1"/>
            <a:r>
              <a:rPr lang="en-GB" noProof="0" dirty="0"/>
              <a:t>Copytext</a:t>
            </a:r>
          </a:p>
          <a:p>
            <a:pPr lvl="2"/>
            <a:r>
              <a:rPr lang="en-GB" noProof="0" dirty="0"/>
              <a:t>Bullet</a:t>
            </a:r>
          </a:p>
          <a:p>
            <a:pPr lvl="3"/>
            <a:r>
              <a:rPr lang="en-GB" noProof="0" dirty="0"/>
              <a:t>Bullet</a:t>
            </a:r>
          </a:p>
          <a:p>
            <a:pPr lvl="4"/>
            <a:r>
              <a:rPr lang="en-GB" noProof="0" dirty="0"/>
              <a:t>Bullet</a:t>
            </a:r>
          </a:p>
        </p:txBody>
      </p:sp>
      <p:sp>
        <p:nvSpPr>
          <p:cNvPr id="24" name="Textplatzhalter 9">
            <a:extLst>
              <a:ext uri="{FF2B5EF4-FFF2-40B4-BE49-F238E27FC236}">
                <a16:creationId xmlns:a16="http://schemas.microsoft.com/office/drawing/2014/main" id="{582B04E1-B68D-0B7F-B45A-902DA466C276}"/>
              </a:ext>
            </a:extLst>
          </p:cNvPr>
          <p:cNvSpPr>
            <a:spLocks noGrp="1"/>
          </p:cNvSpPr>
          <p:nvPr>
            <p:ph type="body" sz="quarter" idx="24" hasCustomPrompt="1"/>
          </p:nvPr>
        </p:nvSpPr>
        <p:spPr>
          <a:xfrm>
            <a:off x="6340534" y="4024997"/>
            <a:ext cx="5220000" cy="2016760"/>
          </a:xfrm>
        </p:spPr>
        <p:txBody>
          <a:bodyPr>
            <a:noAutofit/>
          </a:bodyPr>
          <a:lstStyle>
            <a:lvl1pPr marL="0" indent="0">
              <a:buNone/>
              <a:defRPr sz="1400" b="1">
                <a:solidFill>
                  <a:schemeClr val="tx1"/>
                </a:solidFill>
              </a:defRPr>
            </a:lvl1pPr>
            <a:lvl2pPr marL="0" indent="0">
              <a:buNone/>
              <a:defRPr sz="1400">
                <a:solidFill>
                  <a:schemeClr val="tx1"/>
                </a:solidFill>
              </a:defRPr>
            </a:lvl2pPr>
            <a:lvl3pPr marL="182563" indent="-176213">
              <a:defRPr sz="1400">
                <a:solidFill>
                  <a:schemeClr val="tx1"/>
                </a:solidFill>
              </a:defRPr>
            </a:lvl3pPr>
            <a:lvl4pPr marL="358775" indent="-180975">
              <a:defRPr sz="1400">
                <a:solidFill>
                  <a:schemeClr val="tx1"/>
                </a:solidFill>
              </a:defRPr>
            </a:lvl4pPr>
            <a:lvl5pPr marL="541338" indent="-176213">
              <a:buClr>
                <a:schemeClr val="accent1"/>
              </a:buClr>
              <a:defRPr sz="1400">
                <a:solidFill>
                  <a:schemeClr val="tx1"/>
                </a:solidFill>
              </a:defRPr>
            </a:lvl5pPr>
          </a:lstStyle>
          <a:p>
            <a:pPr lvl="0"/>
            <a:r>
              <a:rPr lang="en-GB" noProof="0" dirty="0"/>
              <a:t>Headline</a:t>
            </a:r>
          </a:p>
          <a:p>
            <a:pPr lvl="1"/>
            <a:r>
              <a:rPr lang="en-GB" noProof="0" dirty="0"/>
              <a:t>Copytext</a:t>
            </a:r>
          </a:p>
          <a:p>
            <a:pPr lvl="2"/>
            <a:r>
              <a:rPr lang="en-GB" noProof="0" dirty="0"/>
              <a:t>Bullet</a:t>
            </a:r>
          </a:p>
          <a:p>
            <a:pPr lvl="3"/>
            <a:r>
              <a:rPr lang="en-GB" noProof="0" dirty="0"/>
              <a:t>Bullet</a:t>
            </a:r>
          </a:p>
          <a:p>
            <a:pPr lvl="4"/>
            <a:r>
              <a:rPr lang="en-GB" noProof="0" dirty="0"/>
              <a:t>Bullet</a:t>
            </a:r>
          </a:p>
        </p:txBody>
      </p:sp>
      <p:sp>
        <p:nvSpPr>
          <p:cNvPr id="19" name="Bildplatzhalter 10">
            <a:extLst>
              <a:ext uri="{FF2B5EF4-FFF2-40B4-BE49-F238E27FC236}">
                <a16:creationId xmlns:a16="http://schemas.microsoft.com/office/drawing/2014/main" id="{F1E4E0BB-B44A-D363-1EA2-09199AA318FB}"/>
              </a:ext>
            </a:extLst>
          </p:cNvPr>
          <p:cNvSpPr>
            <a:spLocks noGrp="1"/>
          </p:cNvSpPr>
          <p:nvPr>
            <p:ph type="pic" sz="quarter" idx="25"/>
          </p:nvPr>
        </p:nvSpPr>
        <p:spPr>
          <a:xfrm>
            <a:off x="6228984" y="1312985"/>
            <a:ext cx="5447079" cy="2439369"/>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pic>
        <p:nvPicPr>
          <p:cNvPr id="9" name="Grafik 8">
            <a:extLst>
              <a:ext uri="{FF2B5EF4-FFF2-40B4-BE49-F238E27FC236}">
                <a16:creationId xmlns:a16="http://schemas.microsoft.com/office/drawing/2014/main" id="{D2AC83B7-B65A-4B8E-B505-ECFC7062D6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40487" y="251372"/>
            <a:ext cx="1751513" cy="598853"/>
          </a:xfrm>
          <a:prstGeom prst="rect">
            <a:avLst/>
          </a:prstGeom>
        </p:spPr>
      </p:pic>
    </p:spTree>
    <p:custDataLst>
      <p:tags r:id="rId1"/>
    </p:custDataLst>
    <p:extLst>
      <p:ext uri="{BB962C8B-B14F-4D97-AF65-F5344CB8AC3E}">
        <p14:creationId xmlns:p14="http://schemas.microsoft.com/office/powerpoint/2010/main" val="337067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ild und Text - 3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2D3AF-1615-E740-6CC2-700900AC989C}"/>
              </a:ext>
            </a:extLst>
          </p:cNvPr>
          <p:cNvSpPr>
            <a:spLocks noGrp="1"/>
          </p:cNvSpPr>
          <p:nvPr>
            <p:ph type="title" hasCustomPrompt="1"/>
          </p:nvPr>
        </p:nvSpPr>
        <p:spPr/>
        <p:txBody>
          <a:bodyPr/>
          <a:lstStyle/>
          <a:p>
            <a:r>
              <a:rPr lang="de-DE" dirty="0"/>
              <a:t>Headline bearbeiten</a:t>
            </a:r>
          </a:p>
        </p:txBody>
      </p:sp>
      <p:sp>
        <p:nvSpPr>
          <p:cNvPr id="6" name="Textplatzhalter 7">
            <a:extLst>
              <a:ext uri="{FF2B5EF4-FFF2-40B4-BE49-F238E27FC236}">
                <a16:creationId xmlns:a16="http://schemas.microsoft.com/office/drawing/2014/main" id="{80C0158D-1B97-3505-00AE-FD6DA14C709D}"/>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1" name="Bildplatzhalter 10">
            <a:extLst>
              <a:ext uri="{FF2B5EF4-FFF2-40B4-BE49-F238E27FC236}">
                <a16:creationId xmlns:a16="http://schemas.microsoft.com/office/drawing/2014/main" id="{75B43D25-40B0-4018-8667-79439B17F6FD}"/>
              </a:ext>
            </a:extLst>
          </p:cNvPr>
          <p:cNvSpPr>
            <a:spLocks noGrp="1"/>
          </p:cNvSpPr>
          <p:nvPr>
            <p:ph type="pic" sz="quarter" idx="14"/>
          </p:nvPr>
        </p:nvSpPr>
        <p:spPr>
          <a:xfrm>
            <a:off x="515938" y="1412551"/>
            <a:ext cx="3547124" cy="2229418"/>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22" name="Textplatzhalter 9">
            <a:extLst>
              <a:ext uri="{FF2B5EF4-FFF2-40B4-BE49-F238E27FC236}">
                <a16:creationId xmlns:a16="http://schemas.microsoft.com/office/drawing/2014/main" id="{A8F08402-54DE-7DE3-ACE8-B48A5BF682F1}"/>
              </a:ext>
            </a:extLst>
          </p:cNvPr>
          <p:cNvSpPr>
            <a:spLocks noGrp="1"/>
          </p:cNvSpPr>
          <p:nvPr>
            <p:ph type="body" sz="quarter" idx="22" hasCustomPrompt="1"/>
          </p:nvPr>
        </p:nvSpPr>
        <p:spPr>
          <a:xfrm>
            <a:off x="515939" y="3839982"/>
            <a:ext cx="3547123" cy="2016760"/>
          </a:xfrm>
        </p:spPr>
        <p:txBody>
          <a:bodyPr>
            <a:noAutofit/>
          </a:bodyPr>
          <a:lstStyle>
            <a:lvl1pPr marL="0" indent="0">
              <a:buNone/>
              <a:defRPr sz="1400" b="1">
                <a:solidFill>
                  <a:schemeClr val="tx1"/>
                </a:solidFill>
              </a:defRPr>
            </a:lvl1pPr>
            <a:lvl2pPr marL="0" indent="0">
              <a:buNone/>
              <a:defRPr sz="1400">
                <a:solidFill>
                  <a:schemeClr val="tx1"/>
                </a:solidFill>
              </a:defRPr>
            </a:lvl2pPr>
            <a:lvl3pPr marL="182563" indent="-176213">
              <a:defRPr sz="1400">
                <a:solidFill>
                  <a:schemeClr val="tx1"/>
                </a:solidFill>
              </a:defRPr>
            </a:lvl3pPr>
            <a:lvl4pPr marL="358775" indent="-180975">
              <a:defRPr sz="1400">
                <a:solidFill>
                  <a:schemeClr val="tx1"/>
                </a:solidFill>
              </a:defRPr>
            </a:lvl4pPr>
            <a:lvl5pPr marL="541338" indent="-176213">
              <a:buClr>
                <a:schemeClr val="accent1"/>
              </a:buClr>
              <a:defRPr sz="1400">
                <a:solidFill>
                  <a:schemeClr val="tx1"/>
                </a:solidFill>
              </a:defRPr>
            </a:lvl5pPr>
          </a:lstStyle>
          <a:p>
            <a:pPr lvl="0"/>
            <a:r>
              <a:rPr lang="en-GB" noProof="0" dirty="0"/>
              <a:t>Headline</a:t>
            </a:r>
          </a:p>
          <a:p>
            <a:pPr lvl="1"/>
            <a:r>
              <a:rPr lang="en-GB" noProof="0" dirty="0"/>
              <a:t>Copytext</a:t>
            </a:r>
          </a:p>
          <a:p>
            <a:pPr lvl="2"/>
            <a:r>
              <a:rPr lang="en-GB" noProof="0" dirty="0"/>
              <a:t>Bullet</a:t>
            </a:r>
          </a:p>
          <a:p>
            <a:pPr lvl="3"/>
            <a:r>
              <a:rPr lang="en-GB" noProof="0" dirty="0"/>
              <a:t>Bullet</a:t>
            </a:r>
          </a:p>
          <a:p>
            <a:pPr lvl="4"/>
            <a:r>
              <a:rPr lang="en-GB" noProof="0" dirty="0"/>
              <a:t>Bullet</a:t>
            </a:r>
          </a:p>
        </p:txBody>
      </p:sp>
      <p:sp>
        <p:nvSpPr>
          <p:cNvPr id="15" name="Bildplatzhalter 10">
            <a:extLst>
              <a:ext uri="{FF2B5EF4-FFF2-40B4-BE49-F238E27FC236}">
                <a16:creationId xmlns:a16="http://schemas.microsoft.com/office/drawing/2014/main" id="{4CC8BECA-D5A6-A33F-BA87-98CE8EE98198}"/>
              </a:ext>
            </a:extLst>
          </p:cNvPr>
          <p:cNvSpPr>
            <a:spLocks noGrp="1"/>
          </p:cNvSpPr>
          <p:nvPr>
            <p:ph type="pic" sz="quarter" idx="25"/>
          </p:nvPr>
        </p:nvSpPr>
        <p:spPr>
          <a:xfrm>
            <a:off x="4329407" y="1412551"/>
            <a:ext cx="3539746" cy="2229418"/>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16" name="Bildplatzhalter 10">
            <a:extLst>
              <a:ext uri="{FF2B5EF4-FFF2-40B4-BE49-F238E27FC236}">
                <a16:creationId xmlns:a16="http://schemas.microsoft.com/office/drawing/2014/main" id="{090C7B5F-1524-EAD4-C04C-932946194565}"/>
              </a:ext>
            </a:extLst>
          </p:cNvPr>
          <p:cNvSpPr>
            <a:spLocks noGrp="1"/>
          </p:cNvSpPr>
          <p:nvPr>
            <p:ph type="pic" sz="quarter" idx="26"/>
          </p:nvPr>
        </p:nvSpPr>
        <p:spPr>
          <a:xfrm>
            <a:off x="8128941" y="1412551"/>
            <a:ext cx="3547122" cy="2229418"/>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7" name="Textplatzhalter 9">
            <a:extLst>
              <a:ext uri="{FF2B5EF4-FFF2-40B4-BE49-F238E27FC236}">
                <a16:creationId xmlns:a16="http://schemas.microsoft.com/office/drawing/2014/main" id="{8F68EE3C-BE2F-32EE-2BA6-9A3D9C1A7922}"/>
              </a:ext>
            </a:extLst>
          </p:cNvPr>
          <p:cNvSpPr>
            <a:spLocks noGrp="1"/>
          </p:cNvSpPr>
          <p:nvPr>
            <p:ph type="body" sz="quarter" idx="27" hasCustomPrompt="1"/>
          </p:nvPr>
        </p:nvSpPr>
        <p:spPr>
          <a:xfrm>
            <a:off x="4329847" y="3839982"/>
            <a:ext cx="3547123" cy="2016760"/>
          </a:xfrm>
        </p:spPr>
        <p:txBody>
          <a:bodyPr>
            <a:noAutofit/>
          </a:bodyPr>
          <a:lstStyle>
            <a:lvl1pPr marL="0" indent="0">
              <a:buNone/>
              <a:defRPr sz="1400" b="1">
                <a:solidFill>
                  <a:schemeClr val="tx1"/>
                </a:solidFill>
              </a:defRPr>
            </a:lvl1pPr>
            <a:lvl2pPr marL="0" indent="0">
              <a:buNone/>
              <a:defRPr sz="1400">
                <a:solidFill>
                  <a:schemeClr val="tx1"/>
                </a:solidFill>
              </a:defRPr>
            </a:lvl2pPr>
            <a:lvl3pPr marL="182563" indent="-176213">
              <a:defRPr sz="1400">
                <a:solidFill>
                  <a:schemeClr val="tx1"/>
                </a:solidFill>
              </a:defRPr>
            </a:lvl3pPr>
            <a:lvl4pPr marL="358775" indent="-180975">
              <a:defRPr sz="1400">
                <a:solidFill>
                  <a:schemeClr val="tx1"/>
                </a:solidFill>
              </a:defRPr>
            </a:lvl4pPr>
            <a:lvl5pPr marL="541338" indent="-176213">
              <a:buClr>
                <a:schemeClr val="accent1"/>
              </a:buClr>
              <a:defRPr sz="1400">
                <a:solidFill>
                  <a:schemeClr val="tx1"/>
                </a:solidFill>
              </a:defRPr>
            </a:lvl5pPr>
          </a:lstStyle>
          <a:p>
            <a:pPr lvl="0"/>
            <a:r>
              <a:rPr lang="en-GB" noProof="0" dirty="0"/>
              <a:t>Headline</a:t>
            </a:r>
          </a:p>
          <a:p>
            <a:pPr lvl="1"/>
            <a:r>
              <a:rPr lang="en-GB" noProof="0" dirty="0"/>
              <a:t>Copytext</a:t>
            </a:r>
          </a:p>
          <a:p>
            <a:pPr lvl="2"/>
            <a:r>
              <a:rPr lang="en-GB" noProof="0" dirty="0"/>
              <a:t>Bullet</a:t>
            </a:r>
          </a:p>
          <a:p>
            <a:pPr lvl="3"/>
            <a:r>
              <a:rPr lang="en-GB" noProof="0" dirty="0"/>
              <a:t>Bullet</a:t>
            </a:r>
          </a:p>
          <a:p>
            <a:pPr lvl="4"/>
            <a:r>
              <a:rPr lang="en-GB" noProof="0" dirty="0"/>
              <a:t>Bullet</a:t>
            </a:r>
          </a:p>
        </p:txBody>
      </p:sp>
      <p:sp>
        <p:nvSpPr>
          <p:cNvPr id="8" name="Textplatzhalter 9">
            <a:extLst>
              <a:ext uri="{FF2B5EF4-FFF2-40B4-BE49-F238E27FC236}">
                <a16:creationId xmlns:a16="http://schemas.microsoft.com/office/drawing/2014/main" id="{9C54EA62-B9C9-ED6F-FDA5-6CCD565FDBF5}"/>
              </a:ext>
            </a:extLst>
          </p:cNvPr>
          <p:cNvSpPr>
            <a:spLocks noGrp="1"/>
          </p:cNvSpPr>
          <p:nvPr>
            <p:ph type="body" sz="quarter" idx="28" hasCustomPrompt="1"/>
          </p:nvPr>
        </p:nvSpPr>
        <p:spPr>
          <a:xfrm>
            <a:off x="8135939" y="3839982"/>
            <a:ext cx="3547123" cy="2016760"/>
          </a:xfrm>
        </p:spPr>
        <p:txBody>
          <a:bodyPr>
            <a:noAutofit/>
          </a:bodyPr>
          <a:lstStyle>
            <a:lvl1pPr marL="0" indent="0">
              <a:buNone/>
              <a:defRPr sz="1400" b="1">
                <a:solidFill>
                  <a:schemeClr val="tx1"/>
                </a:solidFill>
              </a:defRPr>
            </a:lvl1pPr>
            <a:lvl2pPr marL="0" indent="0">
              <a:buNone/>
              <a:defRPr sz="1400">
                <a:solidFill>
                  <a:schemeClr val="tx1"/>
                </a:solidFill>
              </a:defRPr>
            </a:lvl2pPr>
            <a:lvl3pPr marL="182563" indent="-176213">
              <a:defRPr sz="1400">
                <a:solidFill>
                  <a:schemeClr val="tx1"/>
                </a:solidFill>
              </a:defRPr>
            </a:lvl3pPr>
            <a:lvl4pPr marL="358775" indent="-180975">
              <a:defRPr sz="1400">
                <a:solidFill>
                  <a:schemeClr val="tx1"/>
                </a:solidFill>
              </a:defRPr>
            </a:lvl4pPr>
            <a:lvl5pPr marL="541338" indent="-176213">
              <a:buClr>
                <a:schemeClr val="accent1"/>
              </a:buClr>
              <a:defRPr sz="1400">
                <a:solidFill>
                  <a:schemeClr val="tx1"/>
                </a:solidFill>
              </a:defRPr>
            </a:lvl5pPr>
          </a:lstStyle>
          <a:p>
            <a:pPr lvl="0"/>
            <a:r>
              <a:rPr lang="en-GB" noProof="0" dirty="0"/>
              <a:t>Headline</a:t>
            </a:r>
          </a:p>
          <a:p>
            <a:pPr lvl="1"/>
            <a:r>
              <a:rPr lang="en-GB" noProof="0" dirty="0"/>
              <a:t>Copytext</a:t>
            </a:r>
          </a:p>
          <a:p>
            <a:pPr lvl="2"/>
            <a:r>
              <a:rPr lang="en-GB" noProof="0" dirty="0"/>
              <a:t>Bullet</a:t>
            </a:r>
          </a:p>
          <a:p>
            <a:pPr lvl="3"/>
            <a:r>
              <a:rPr lang="en-GB" noProof="0" dirty="0"/>
              <a:t>Bullet</a:t>
            </a:r>
          </a:p>
          <a:p>
            <a:pPr lvl="4"/>
            <a:r>
              <a:rPr lang="en-GB" noProof="0" dirty="0"/>
              <a:t>Bullet</a:t>
            </a:r>
          </a:p>
        </p:txBody>
      </p:sp>
      <p:pic>
        <p:nvPicPr>
          <p:cNvPr id="12" name="Grafik 11">
            <a:extLst>
              <a:ext uri="{FF2B5EF4-FFF2-40B4-BE49-F238E27FC236}">
                <a16:creationId xmlns:a16="http://schemas.microsoft.com/office/drawing/2014/main" id="{B1E89E9D-C786-48B7-A15A-041715C944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96108" y="251373"/>
            <a:ext cx="1751513" cy="598853"/>
          </a:xfrm>
          <a:prstGeom prst="rect">
            <a:avLst/>
          </a:prstGeom>
        </p:spPr>
      </p:pic>
    </p:spTree>
    <p:custDataLst>
      <p:tags r:id="rId1"/>
    </p:custDataLst>
    <p:extLst>
      <p:ext uri="{BB962C8B-B14F-4D97-AF65-F5344CB8AC3E}">
        <p14:creationId xmlns:p14="http://schemas.microsoft.com/office/powerpoint/2010/main" val="146415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und Text - 4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2D3AF-1615-E740-6CC2-700900AC989C}"/>
              </a:ext>
            </a:extLst>
          </p:cNvPr>
          <p:cNvSpPr>
            <a:spLocks noGrp="1"/>
          </p:cNvSpPr>
          <p:nvPr>
            <p:ph type="title" hasCustomPrompt="1"/>
          </p:nvPr>
        </p:nvSpPr>
        <p:spPr/>
        <p:txBody>
          <a:bodyPr/>
          <a:lstStyle/>
          <a:p>
            <a:r>
              <a:rPr lang="de-DE" dirty="0"/>
              <a:t>Headline bearbeiten</a:t>
            </a:r>
          </a:p>
        </p:txBody>
      </p:sp>
      <p:sp>
        <p:nvSpPr>
          <p:cNvPr id="6" name="Textplatzhalter 7">
            <a:extLst>
              <a:ext uri="{FF2B5EF4-FFF2-40B4-BE49-F238E27FC236}">
                <a16:creationId xmlns:a16="http://schemas.microsoft.com/office/drawing/2014/main" id="{80C0158D-1B97-3505-00AE-FD6DA14C709D}"/>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1" name="Bildplatzhalter 10">
            <a:extLst>
              <a:ext uri="{FF2B5EF4-FFF2-40B4-BE49-F238E27FC236}">
                <a16:creationId xmlns:a16="http://schemas.microsoft.com/office/drawing/2014/main" id="{75B43D25-40B0-4018-8667-79439B17F6FD}"/>
              </a:ext>
            </a:extLst>
          </p:cNvPr>
          <p:cNvSpPr>
            <a:spLocks noGrp="1"/>
          </p:cNvSpPr>
          <p:nvPr>
            <p:ph type="pic" sz="quarter" idx="14"/>
          </p:nvPr>
        </p:nvSpPr>
        <p:spPr>
          <a:xfrm>
            <a:off x="515938" y="1535222"/>
            <a:ext cx="2577122" cy="1893600"/>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12" name="Bildplatzhalter 10">
            <a:extLst>
              <a:ext uri="{FF2B5EF4-FFF2-40B4-BE49-F238E27FC236}">
                <a16:creationId xmlns:a16="http://schemas.microsoft.com/office/drawing/2014/main" id="{3F1930BD-1D58-D79C-709C-3DE302DE9FD2}"/>
              </a:ext>
            </a:extLst>
          </p:cNvPr>
          <p:cNvSpPr>
            <a:spLocks noGrp="1"/>
          </p:cNvSpPr>
          <p:nvPr>
            <p:ph type="pic" sz="quarter" idx="15"/>
          </p:nvPr>
        </p:nvSpPr>
        <p:spPr>
          <a:xfrm>
            <a:off x="3362967" y="1535222"/>
            <a:ext cx="2582616" cy="1893600"/>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22" name="Textplatzhalter 9">
            <a:extLst>
              <a:ext uri="{FF2B5EF4-FFF2-40B4-BE49-F238E27FC236}">
                <a16:creationId xmlns:a16="http://schemas.microsoft.com/office/drawing/2014/main" id="{A8F08402-54DE-7DE3-ACE8-B48A5BF682F1}"/>
              </a:ext>
            </a:extLst>
          </p:cNvPr>
          <p:cNvSpPr>
            <a:spLocks noGrp="1"/>
          </p:cNvSpPr>
          <p:nvPr>
            <p:ph type="body" sz="quarter" idx="22" hasCustomPrompt="1"/>
          </p:nvPr>
        </p:nvSpPr>
        <p:spPr>
          <a:xfrm>
            <a:off x="580499" y="3711575"/>
            <a:ext cx="2448000" cy="2016760"/>
          </a:xfrm>
        </p:spPr>
        <p:txBody>
          <a:bodyPr>
            <a:noAutofit/>
          </a:bodyPr>
          <a:lstStyle>
            <a:lvl1pPr marL="0" indent="0">
              <a:buNone/>
              <a:defRPr sz="1400" b="1">
                <a:solidFill>
                  <a:schemeClr val="tx1"/>
                </a:solidFill>
              </a:defRPr>
            </a:lvl1pPr>
            <a:lvl2pPr marL="0" indent="0">
              <a:buNone/>
              <a:defRPr sz="1400">
                <a:solidFill>
                  <a:schemeClr val="tx1"/>
                </a:solidFill>
              </a:defRPr>
            </a:lvl2pPr>
            <a:lvl3pPr marL="182563" indent="-176213">
              <a:defRPr sz="1400">
                <a:solidFill>
                  <a:schemeClr val="tx1"/>
                </a:solidFill>
              </a:defRPr>
            </a:lvl3pPr>
            <a:lvl4pPr marL="358775" indent="-180975">
              <a:defRPr sz="1400">
                <a:solidFill>
                  <a:schemeClr val="tx1"/>
                </a:solidFill>
              </a:defRPr>
            </a:lvl4pPr>
            <a:lvl5pPr marL="541338" indent="-176213">
              <a:buClr>
                <a:schemeClr val="accent1"/>
              </a:buClr>
              <a:defRPr sz="1400">
                <a:solidFill>
                  <a:schemeClr val="tx1"/>
                </a:solidFill>
              </a:defRPr>
            </a:lvl5pPr>
          </a:lstStyle>
          <a:p>
            <a:pPr lvl="0"/>
            <a:r>
              <a:rPr lang="en-GB" noProof="0" dirty="0"/>
              <a:t>Headline</a:t>
            </a:r>
          </a:p>
          <a:p>
            <a:pPr lvl="1"/>
            <a:r>
              <a:rPr lang="en-GB" noProof="0" dirty="0"/>
              <a:t>Copytext</a:t>
            </a:r>
          </a:p>
          <a:p>
            <a:pPr lvl="2"/>
            <a:r>
              <a:rPr lang="en-GB" noProof="0" dirty="0"/>
              <a:t>Bullet</a:t>
            </a:r>
          </a:p>
          <a:p>
            <a:pPr lvl="3"/>
            <a:r>
              <a:rPr lang="en-GB" noProof="0" dirty="0"/>
              <a:t>Bullet</a:t>
            </a:r>
          </a:p>
          <a:p>
            <a:pPr lvl="4"/>
            <a:r>
              <a:rPr lang="en-GB" noProof="0" dirty="0"/>
              <a:t>Bullet</a:t>
            </a:r>
          </a:p>
        </p:txBody>
      </p:sp>
      <p:sp>
        <p:nvSpPr>
          <p:cNvPr id="23" name="Textplatzhalter 9">
            <a:extLst>
              <a:ext uri="{FF2B5EF4-FFF2-40B4-BE49-F238E27FC236}">
                <a16:creationId xmlns:a16="http://schemas.microsoft.com/office/drawing/2014/main" id="{0A8416CB-2AC8-082B-1BAB-3E1A88B02067}"/>
              </a:ext>
            </a:extLst>
          </p:cNvPr>
          <p:cNvSpPr>
            <a:spLocks noGrp="1"/>
          </p:cNvSpPr>
          <p:nvPr>
            <p:ph type="body" sz="quarter" idx="23" hasCustomPrompt="1"/>
          </p:nvPr>
        </p:nvSpPr>
        <p:spPr>
          <a:xfrm>
            <a:off x="3430275" y="3711575"/>
            <a:ext cx="2448000" cy="2016760"/>
          </a:xfrm>
        </p:spPr>
        <p:txBody>
          <a:bodyPr>
            <a:noAutofit/>
          </a:bodyPr>
          <a:lstStyle>
            <a:lvl1pPr marL="0" indent="0">
              <a:buNone/>
              <a:defRPr sz="1400" b="1">
                <a:solidFill>
                  <a:schemeClr val="tx1"/>
                </a:solidFill>
              </a:defRPr>
            </a:lvl1pPr>
            <a:lvl2pPr marL="0" indent="0">
              <a:buNone/>
              <a:defRPr sz="1400">
                <a:solidFill>
                  <a:schemeClr val="tx1"/>
                </a:solidFill>
              </a:defRPr>
            </a:lvl2pPr>
            <a:lvl3pPr marL="182563" indent="-176213">
              <a:defRPr sz="1400">
                <a:solidFill>
                  <a:schemeClr val="tx1"/>
                </a:solidFill>
              </a:defRPr>
            </a:lvl3pPr>
            <a:lvl4pPr marL="358775" indent="-180975">
              <a:defRPr sz="1400">
                <a:solidFill>
                  <a:schemeClr val="tx1"/>
                </a:solidFill>
              </a:defRPr>
            </a:lvl4pPr>
            <a:lvl5pPr marL="541338" indent="-176213">
              <a:buClr>
                <a:schemeClr val="accent1"/>
              </a:buClr>
              <a:defRPr sz="1400">
                <a:solidFill>
                  <a:schemeClr val="tx1"/>
                </a:solidFill>
              </a:defRPr>
            </a:lvl5pPr>
          </a:lstStyle>
          <a:p>
            <a:pPr lvl="0"/>
            <a:r>
              <a:rPr lang="en-GB" noProof="0" dirty="0"/>
              <a:t>Headline</a:t>
            </a:r>
          </a:p>
          <a:p>
            <a:pPr lvl="1"/>
            <a:r>
              <a:rPr lang="en-GB" noProof="0" dirty="0"/>
              <a:t>Copytext</a:t>
            </a:r>
          </a:p>
          <a:p>
            <a:pPr lvl="2"/>
            <a:r>
              <a:rPr lang="en-GB" noProof="0" dirty="0"/>
              <a:t>Bullet</a:t>
            </a:r>
          </a:p>
          <a:p>
            <a:pPr lvl="3"/>
            <a:r>
              <a:rPr lang="en-GB" noProof="0" dirty="0"/>
              <a:t>Bullet</a:t>
            </a:r>
          </a:p>
          <a:p>
            <a:pPr lvl="4"/>
            <a:r>
              <a:rPr lang="en-GB" noProof="0" dirty="0"/>
              <a:t>Bullet</a:t>
            </a:r>
          </a:p>
        </p:txBody>
      </p:sp>
      <p:sp>
        <p:nvSpPr>
          <p:cNvPr id="24" name="Textplatzhalter 9">
            <a:extLst>
              <a:ext uri="{FF2B5EF4-FFF2-40B4-BE49-F238E27FC236}">
                <a16:creationId xmlns:a16="http://schemas.microsoft.com/office/drawing/2014/main" id="{582B04E1-B68D-0B7F-B45A-902DA466C276}"/>
              </a:ext>
            </a:extLst>
          </p:cNvPr>
          <p:cNvSpPr>
            <a:spLocks noGrp="1"/>
          </p:cNvSpPr>
          <p:nvPr>
            <p:ph type="body" sz="quarter" idx="24" hasCustomPrompt="1"/>
          </p:nvPr>
        </p:nvSpPr>
        <p:spPr>
          <a:xfrm>
            <a:off x="6287653" y="3711575"/>
            <a:ext cx="2448000" cy="2016760"/>
          </a:xfrm>
        </p:spPr>
        <p:txBody>
          <a:bodyPr>
            <a:normAutofit/>
          </a:bodyPr>
          <a:lstStyle>
            <a:lvl1pPr marL="0" indent="0">
              <a:buNone/>
              <a:defRPr sz="1400" b="1">
                <a:solidFill>
                  <a:schemeClr val="tx1"/>
                </a:solidFill>
              </a:defRPr>
            </a:lvl1pPr>
            <a:lvl2pPr marL="0" indent="0">
              <a:buNone/>
              <a:defRPr sz="1400">
                <a:solidFill>
                  <a:schemeClr val="tx1"/>
                </a:solidFill>
              </a:defRPr>
            </a:lvl2pPr>
            <a:lvl3pPr marL="182563" indent="-176213">
              <a:defRPr sz="1400">
                <a:solidFill>
                  <a:schemeClr val="tx1"/>
                </a:solidFill>
              </a:defRPr>
            </a:lvl3pPr>
            <a:lvl4pPr marL="358775" indent="-180975">
              <a:defRPr sz="1400">
                <a:solidFill>
                  <a:schemeClr val="tx1"/>
                </a:solidFill>
              </a:defRPr>
            </a:lvl4pPr>
            <a:lvl5pPr marL="541338" indent="-176213">
              <a:buClr>
                <a:schemeClr val="accent1"/>
              </a:buClr>
              <a:defRPr sz="1400">
                <a:solidFill>
                  <a:schemeClr val="tx1"/>
                </a:solidFill>
              </a:defRPr>
            </a:lvl5pPr>
          </a:lstStyle>
          <a:p>
            <a:pPr lvl="0"/>
            <a:r>
              <a:rPr lang="en-GB" noProof="0" dirty="0"/>
              <a:t>Headline</a:t>
            </a:r>
          </a:p>
          <a:p>
            <a:pPr lvl="1"/>
            <a:r>
              <a:rPr lang="en-GB" noProof="0" dirty="0"/>
              <a:t>Copytext</a:t>
            </a:r>
          </a:p>
          <a:p>
            <a:pPr lvl="2"/>
            <a:r>
              <a:rPr lang="en-GB" noProof="0" dirty="0"/>
              <a:t>Bullet</a:t>
            </a:r>
          </a:p>
          <a:p>
            <a:pPr lvl="3"/>
            <a:r>
              <a:rPr lang="en-GB" noProof="0" dirty="0"/>
              <a:t>Bullet</a:t>
            </a:r>
          </a:p>
          <a:p>
            <a:pPr lvl="4"/>
            <a:r>
              <a:rPr lang="en-GB" noProof="0" dirty="0"/>
              <a:t>Bullet</a:t>
            </a:r>
          </a:p>
        </p:txBody>
      </p:sp>
      <p:sp>
        <p:nvSpPr>
          <p:cNvPr id="25" name="Textplatzhalter 9">
            <a:extLst>
              <a:ext uri="{FF2B5EF4-FFF2-40B4-BE49-F238E27FC236}">
                <a16:creationId xmlns:a16="http://schemas.microsoft.com/office/drawing/2014/main" id="{202D46B8-CFF2-BE97-62D9-A0E5E2FE9986}"/>
              </a:ext>
            </a:extLst>
          </p:cNvPr>
          <p:cNvSpPr>
            <a:spLocks noGrp="1"/>
          </p:cNvSpPr>
          <p:nvPr>
            <p:ph type="body" sz="quarter" idx="25" hasCustomPrompt="1"/>
          </p:nvPr>
        </p:nvSpPr>
        <p:spPr>
          <a:xfrm>
            <a:off x="9163502" y="3711575"/>
            <a:ext cx="2448000" cy="2016760"/>
          </a:xfrm>
        </p:spPr>
        <p:txBody>
          <a:bodyPr>
            <a:noAutofit/>
          </a:bodyPr>
          <a:lstStyle>
            <a:lvl1pPr marL="0" indent="0">
              <a:buNone/>
              <a:defRPr sz="1400" b="1">
                <a:solidFill>
                  <a:schemeClr val="tx1"/>
                </a:solidFill>
              </a:defRPr>
            </a:lvl1pPr>
            <a:lvl2pPr marL="0" indent="0">
              <a:buNone/>
              <a:defRPr sz="1400">
                <a:solidFill>
                  <a:schemeClr val="tx1"/>
                </a:solidFill>
              </a:defRPr>
            </a:lvl2pPr>
            <a:lvl3pPr marL="182563" indent="-176213">
              <a:defRPr sz="1400">
                <a:solidFill>
                  <a:schemeClr val="tx1"/>
                </a:solidFill>
              </a:defRPr>
            </a:lvl3pPr>
            <a:lvl4pPr marL="358775" indent="-180975">
              <a:defRPr sz="1400">
                <a:solidFill>
                  <a:schemeClr val="tx1"/>
                </a:solidFill>
              </a:defRPr>
            </a:lvl4pPr>
            <a:lvl5pPr marL="541338" indent="-176213">
              <a:buClr>
                <a:schemeClr val="accent1"/>
              </a:buClr>
              <a:defRPr sz="1400">
                <a:solidFill>
                  <a:schemeClr val="tx1"/>
                </a:solidFill>
              </a:defRPr>
            </a:lvl5pPr>
          </a:lstStyle>
          <a:p>
            <a:pPr lvl="0"/>
            <a:r>
              <a:rPr lang="en-GB" noProof="0" dirty="0"/>
              <a:t>Headline</a:t>
            </a:r>
          </a:p>
          <a:p>
            <a:pPr lvl="1"/>
            <a:r>
              <a:rPr lang="en-GB" noProof="0" dirty="0"/>
              <a:t>Copytext</a:t>
            </a:r>
          </a:p>
          <a:p>
            <a:pPr lvl="2"/>
            <a:r>
              <a:rPr lang="en-GB" noProof="0" dirty="0"/>
              <a:t>Bullet</a:t>
            </a:r>
          </a:p>
          <a:p>
            <a:pPr lvl="3"/>
            <a:r>
              <a:rPr lang="en-GB" noProof="0" dirty="0"/>
              <a:t>Bullet</a:t>
            </a:r>
          </a:p>
          <a:p>
            <a:pPr lvl="4"/>
            <a:r>
              <a:rPr lang="en-GB" noProof="0" dirty="0"/>
              <a:t>Bullet</a:t>
            </a:r>
          </a:p>
        </p:txBody>
      </p:sp>
      <p:sp>
        <p:nvSpPr>
          <p:cNvPr id="31" name="Bildplatzhalter 10">
            <a:extLst>
              <a:ext uri="{FF2B5EF4-FFF2-40B4-BE49-F238E27FC236}">
                <a16:creationId xmlns:a16="http://schemas.microsoft.com/office/drawing/2014/main" id="{BF8BB4B6-3F46-A46B-9B43-61D4347165B2}"/>
              </a:ext>
            </a:extLst>
          </p:cNvPr>
          <p:cNvSpPr>
            <a:spLocks noGrp="1"/>
          </p:cNvSpPr>
          <p:nvPr>
            <p:ph type="pic" sz="quarter" idx="26"/>
          </p:nvPr>
        </p:nvSpPr>
        <p:spPr>
          <a:xfrm>
            <a:off x="9098941" y="1535222"/>
            <a:ext cx="2577122" cy="1893600"/>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32" name="Bildplatzhalter 10">
            <a:extLst>
              <a:ext uri="{FF2B5EF4-FFF2-40B4-BE49-F238E27FC236}">
                <a16:creationId xmlns:a16="http://schemas.microsoft.com/office/drawing/2014/main" id="{61F0A2C6-1D5F-85E1-EA4A-12B01F948716}"/>
              </a:ext>
            </a:extLst>
          </p:cNvPr>
          <p:cNvSpPr>
            <a:spLocks noGrp="1"/>
          </p:cNvSpPr>
          <p:nvPr>
            <p:ph type="pic" sz="quarter" idx="27"/>
          </p:nvPr>
        </p:nvSpPr>
        <p:spPr>
          <a:xfrm>
            <a:off x="6223092" y="1535222"/>
            <a:ext cx="2577122" cy="1893600"/>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pic>
        <p:nvPicPr>
          <p:cNvPr id="13" name="Grafik 12">
            <a:extLst>
              <a:ext uri="{FF2B5EF4-FFF2-40B4-BE49-F238E27FC236}">
                <a16:creationId xmlns:a16="http://schemas.microsoft.com/office/drawing/2014/main" id="{DD8A1D47-41F5-4C6C-AE07-35FA1923CB3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40487" y="251372"/>
            <a:ext cx="1751513" cy="598853"/>
          </a:xfrm>
          <a:prstGeom prst="rect">
            <a:avLst/>
          </a:prstGeom>
        </p:spPr>
      </p:pic>
    </p:spTree>
    <p:custDataLst>
      <p:tags r:id="rId1"/>
    </p:custDataLst>
    <p:extLst>
      <p:ext uri="{BB962C8B-B14F-4D97-AF65-F5344CB8AC3E}">
        <p14:creationId xmlns:p14="http://schemas.microsoft.com/office/powerpoint/2010/main" val="220348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und 4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2D3AF-1615-E740-6CC2-700900AC989C}"/>
              </a:ext>
            </a:extLst>
          </p:cNvPr>
          <p:cNvSpPr>
            <a:spLocks noGrp="1"/>
          </p:cNvSpPr>
          <p:nvPr>
            <p:ph type="title" hasCustomPrompt="1"/>
          </p:nvPr>
        </p:nvSpPr>
        <p:spPr/>
        <p:txBody>
          <a:bodyPr/>
          <a:lstStyle/>
          <a:p>
            <a:r>
              <a:rPr lang="de-DE" dirty="0"/>
              <a:t>Headline bearbeiten</a:t>
            </a:r>
          </a:p>
        </p:txBody>
      </p:sp>
      <p:sp>
        <p:nvSpPr>
          <p:cNvPr id="6" name="Textplatzhalter 7">
            <a:extLst>
              <a:ext uri="{FF2B5EF4-FFF2-40B4-BE49-F238E27FC236}">
                <a16:creationId xmlns:a16="http://schemas.microsoft.com/office/drawing/2014/main" id="{80C0158D-1B97-3505-00AE-FD6DA14C709D}"/>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sp>
        <p:nvSpPr>
          <p:cNvPr id="11" name="Bildplatzhalter 10">
            <a:extLst>
              <a:ext uri="{FF2B5EF4-FFF2-40B4-BE49-F238E27FC236}">
                <a16:creationId xmlns:a16="http://schemas.microsoft.com/office/drawing/2014/main" id="{75B43D25-40B0-4018-8667-79439B17F6FD}"/>
              </a:ext>
            </a:extLst>
          </p:cNvPr>
          <p:cNvSpPr>
            <a:spLocks noGrp="1"/>
          </p:cNvSpPr>
          <p:nvPr>
            <p:ph type="pic" sz="quarter" idx="14"/>
          </p:nvPr>
        </p:nvSpPr>
        <p:spPr>
          <a:xfrm>
            <a:off x="515938" y="3841452"/>
            <a:ext cx="2577122" cy="1893600"/>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12" name="Bildplatzhalter 10">
            <a:extLst>
              <a:ext uri="{FF2B5EF4-FFF2-40B4-BE49-F238E27FC236}">
                <a16:creationId xmlns:a16="http://schemas.microsoft.com/office/drawing/2014/main" id="{3F1930BD-1D58-D79C-709C-3DE302DE9FD2}"/>
              </a:ext>
            </a:extLst>
          </p:cNvPr>
          <p:cNvSpPr>
            <a:spLocks noGrp="1"/>
          </p:cNvSpPr>
          <p:nvPr>
            <p:ph type="pic" sz="quarter" idx="15"/>
          </p:nvPr>
        </p:nvSpPr>
        <p:spPr>
          <a:xfrm>
            <a:off x="3362967" y="3841452"/>
            <a:ext cx="2582616" cy="1893600"/>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31" name="Bildplatzhalter 10">
            <a:extLst>
              <a:ext uri="{FF2B5EF4-FFF2-40B4-BE49-F238E27FC236}">
                <a16:creationId xmlns:a16="http://schemas.microsoft.com/office/drawing/2014/main" id="{BF8BB4B6-3F46-A46B-9B43-61D4347165B2}"/>
              </a:ext>
            </a:extLst>
          </p:cNvPr>
          <p:cNvSpPr>
            <a:spLocks noGrp="1"/>
          </p:cNvSpPr>
          <p:nvPr>
            <p:ph type="pic" sz="quarter" idx="26"/>
          </p:nvPr>
        </p:nvSpPr>
        <p:spPr>
          <a:xfrm>
            <a:off x="9098941" y="3841452"/>
            <a:ext cx="2577122" cy="1893600"/>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32" name="Bildplatzhalter 10">
            <a:extLst>
              <a:ext uri="{FF2B5EF4-FFF2-40B4-BE49-F238E27FC236}">
                <a16:creationId xmlns:a16="http://schemas.microsoft.com/office/drawing/2014/main" id="{61F0A2C6-1D5F-85E1-EA4A-12B01F948716}"/>
              </a:ext>
            </a:extLst>
          </p:cNvPr>
          <p:cNvSpPr>
            <a:spLocks noGrp="1"/>
          </p:cNvSpPr>
          <p:nvPr>
            <p:ph type="pic" sz="quarter" idx="27"/>
          </p:nvPr>
        </p:nvSpPr>
        <p:spPr>
          <a:xfrm>
            <a:off x="6223092" y="3841452"/>
            <a:ext cx="2577122" cy="1893600"/>
          </a:xfrm>
          <a:solidFill>
            <a:schemeClr val="bg2">
              <a:alpha val="50000"/>
            </a:schemeClr>
          </a:solidFill>
        </p:spPr>
        <p:txBody>
          <a:bodyPr anchor="ctr">
            <a:normAutofit/>
          </a:bodyPr>
          <a:lstStyle>
            <a:lvl1pPr marL="0" indent="0" algn="ctr">
              <a:buNone/>
              <a:defRPr sz="1400"/>
            </a:lvl1pPr>
          </a:lstStyle>
          <a:p>
            <a:r>
              <a:rPr lang="de-DE"/>
              <a:t>Bild durch Klicken auf Symbol hinzufügen</a:t>
            </a:r>
          </a:p>
        </p:txBody>
      </p:sp>
      <p:sp>
        <p:nvSpPr>
          <p:cNvPr id="3" name="Textplatzhalter 7">
            <a:extLst>
              <a:ext uri="{FF2B5EF4-FFF2-40B4-BE49-F238E27FC236}">
                <a16:creationId xmlns:a16="http://schemas.microsoft.com/office/drawing/2014/main" id="{7E01D7E4-7474-66AE-BBCE-2B509876DB8D}"/>
              </a:ext>
            </a:extLst>
          </p:cNvPr>
          <p:cNvSpPr>
            <a:spLocks noGrp="1"/>
          </p:cNvSpPr>
          <p:nvPr>
            <p:ph type="body" sz="quarter" idx="28"/>
          </p:nvPr>
        </p:nvSpPr>
        <p:spPr>
          <a:xfrm>
            <a:off x="522288" y="1766118"/>
            <a:ext cx="8542337" cy="1662882"/>
          </a:xfrm>
        </p:spPr>
        <p:txBody>
          <a:bodyPr>
            <a:no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pic>
        <p:nvPicPr>
          <p:cNvPr id="10" name="Grafik 9">
            <a:extLst>
              <a:ext uri="{FF2B5EF4-FFF2-40B4-BE49-F238E27FC236}">
                <a16:creationId xmlns:a16="http://schemas.microsoft.com/office/drawing/2014/main" id="{F3118C28-877F-4F72-9700-DBB3537ECE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80066" y="258828"/>
            <a:ext cx="1751513" cy="598853"/>
          </a:xfrm>
          <a:prstGeom prst="rect">
            <a:avLst/>
          </a:prstGeom>
        </p:spPr>
      </p:pic>
    </p:spTree>
    <p:custDataLst>
      <p:tags r:id="rId1"/>
    </p:custDataLst>
    <p:extLst>
      <p:ext uri="{BB962C8B-B14F-4D97-AF65-F5344CB8AC3E}">
        <p14:creationId xmlns:p14="http://schemas.microsoft.com/office/powerpoint/2010/main" val="79523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und 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FD50F-CA59-9A8B-0911-EB97D06CDFBD}"/>
              </a:ext>
            </a:extLst>
          </p:cNvPr>
          <p:cNvSpPr>
            <a:spLocks noGrp="1"/>
          </p:cNvSpPr>
          <p:nvPr>
            <p:ph type="title" hasCustomPrompt="1"/>
          </p:nvPr>
        </p:nvSpPr>
        <p:spPr/>
        <p:txBody>
          <a:bodyPr/>
          <a:lstStyle/>
          <a:p>
            <a:r>
              <a:rPr lang="de-DE" dirty="0"/>
              <a:t>Headline bearbeiten</a:t>
            </a:r>
          </a:p>
        </p:txBody>
      </p:sp>
      <p:sp>
        <p:nvSpPr>
          <p:cNvPr id="3" name="Inhaltsplatzhalter 2">
            <a:extLst>
              <a:ext uri="{FF2B5EF4-FFF2-40B4-BE49-F238E27FC236}">
                <a16:creationId xmlns:a16="http://schemas.microsoft.com/office/drawing/2014/main" id="{36E0DA9D-8811-A65C-F2D6-77DC776C1186}"/>
              </a:ext>
            </a:extLst>
          </p:cNvPr>
          <p:cNvSpPr>
            <a:spLocks noGrp="1"/>
          </p:cNvSpPr>
          <p:nvPr>
            <p:ph idx="1"/>
          </p:nvPr>
        </p:nvSpPr>
        <p:spPr/>
        <p:txBody>
          <a:bodyPr>
            <a:noAutofit/>
          </a:bodyPr>
          <a:lstStyle>
            <a:lvl1pPr marL="285750" indent="-285750">
              <a:buFont typeface="Wingdings" panose="05000000000000000000" pitchFamily="2" charset="2"/>
              <a:buChar char="§"/>
              <a:defRPr sz="1800">
                <a:solidFill>
                  <a:schemeClr val="tx1"/>
                </a:solidFill>
              </a:defRPr>
            </a:lvl1pPr>
            <a:lvl2pPr marL="468000">
              <a:defRPr sz="1800">
                <a:solidFill>
                  <a:schemeClr val="tx1"/>
                </a:solidFill>
              </a:defRPr>
            </a:lvl2pPr>
            <a:lvl3pPr marL="720000">
              <a:defRPr sz="1800">
                <a:solidFill>
                  <a:schemeClr val="tx1"/>
                </a:solidFill>
              </a:defRPr>
            </a:lvl3pPr>
            <a:lvl4pPr marL="972000">
              <a:defRPr sz="1800">
                <a:solidFill>
                  <a:schemeClr val="tx1"/>
                </a:solidFill>
              </a:defRPr>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8" name="Textplatzhalter 7">
            <a:extLst>
              <a:ext uri="{FF2B5EF4-FFF2-40B4-BE49-F238E27FC236}">
                <a16:creationId xmlns:a16="http://schemas.microsoft.com/office/drawing/2014/main" id="{B8C0B58A-4472-353A-6E50-D07227F6C40B}"/>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pic>
        <p:nvPicPr>
          <p:cNvPr id="6" name="Grafik 5">
            <a:extLst>
              <a:ext uri="{FF2B5EF4-FFF2-40B4-BE49-F238E27FC236}">
                <a16:creationId xmlns:a16="http://schemas.microsoft.com/office/drawing/2014/main" id="{3DB9D9C6-3555-49C4-872A-606EAD4B4F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40487" y="251372"/>
            <a:ext cx="1751513" cy="598853"/>
          </a:xfrm>
          <a:prstGeom prst="rect">
            <a:avLst/>
          </a:prstGeom>
        </p:spPr>
      </p:pic>
    </p:spTree>
    <p:custDataLst>
      <p:tags r:id="rId1"/>
    </p:custDataLst>
    <p:extLst>
      <p:ext uri="{BB962C8B-B14F-4D97-AF65-F5344CB8AC3E}">
        <p14:creationId xmlns:p14="http://schemas.microsoft.com/office/powerpoint/2010/main" val="1379450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Aufzählung - Grau">
    <p:bg>
      <p:bgPr>
        <a:solidFill>
          <a:schemeClr val="bg1"/>
        </a:solidFill>
        <a:effectLst/>
      </p:bgPr>
    </p:bg>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07F75B6B-7880-B306-D37C-C6580A4F8A95}"/>
              </a:ext>
            </a:extLst>
          </p:cNvPr>
          <p:cNvSpPr/>
          <p:nvPr userDrawn="1"/>
        </p:nvSpPr>
        <p:spPr>
          <a:xfrm>
            <a:off x="0" y="-1"/>
            <a:ext cx="12192000" cy="61175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0B087E3B-7AB5-01B8-D6E8-910D35345288}"/>
              </a:ext>
            </a:extLst>
          </p:cNvPr>
          <p:cNvSpPr/>
          <p:nvPr/>
        </p:nvSpPr>
        <p:spPr>
          <a:xfrm>
            <a:off x="3182413" y="-8747977"/>
            <a:ext cx="17178200" cy="18297106"/>
          </a:xfrm>
          <a:prstGeom prst="ellipse">
            <a:avLst/>
          </a:prstGeom>
          <a:solidFill>
            <a:schemeClr val="bg1">
              <a:alpha val="1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55079E1-AFC3-A5E3-8A05-E0B681C8D5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0453709" y="-764141"/>
            <a:ext cx="1570016" cy="1632504"/>
          </a:xfrm>
          <a:prstGeom prst="rect">
            <a:avLst/>
          </a:prstGeom>
        </p:spPr>
      </p:pic>
      <p:sp>
        <p:nvSpPr>
          <p:cNvPr id="2" name="Titel 1">
            <a:extLst>
              <a:ext uri="{FF2B5EF4-FFF2-40B4-BE49-F238E27FC236}">
                <a16:creationId xmlns:a16="http://schemas.microsoft.com/office/drawing/2014/main" id="{DCCFD50F-CA59-9A8B-0911-EB97D06CDFBD}"/>
              </a:ext>
            </a:extLst>
          </p:cNvPr>
          <p:cNvSpPr>
            <a:spLocks noGrp="1"/>
          </p:cNvSpPr>
          <p:nvPr>
            <p:ph type="title" hasCustomPrompt="1"/>
          </p:nvPr>
        </p:nvSpPr>
        <p:spPr/>
        <p:txBody>
          <a:bodyPr/>
          <a:lstStyle>
            <a:lvl1pPr>
              <a:defRPr>
                <a:solidFill>
                  <a:schemeClr val="bg1"/>
                </a:solidFill>
              </a:defRPr>
            </a:lvl1pPr>
          </a:lstStyle>
          <a:p>
            <a:r>
              <a:rPr lang="de-DE" dirty="0"/>
              <a:t>Headline bearbeiten</a:t>
            </a:r>
          </a:p>
        </p:txBody>
      </p:sp>
      <p:sp>
        <p:nvSpPr>
          <p:cNvPr id="3" name="Inhaltsplatzhalter 2">
            <a:extLst>
              <a:ext uri="{FF2B5EF4-FFF2-40B4-BE49-F238E27FC236}">
                <a16:creationId xmlns:a16="http://schemas.microsoft.com/office/drawing/2014/main" id="{36E0DA9D-8811-A65C-F2D6-77DC776C1186}"/>
              </a:ext>
            </a:extLst>
          </p:cNvPr>
          <p:cNvSpPr>
            <a:spLocks noGrp="1"/>
          </p:cNvSpPr>
          <p:nvPr>
            <p:ph idx="1"/>
          </p:nvPr>
        </p:nvSpPr>
        <p:spPr/>
        <p:txBody>
          <a:bodyPr>
            <a:noAutofit/>
          </a:bodyPr>
          <a:lstStyle>
            <a:lvl1pPr marL="285750" indent="-285750">
              <a:buClr>
                <a:schemeClr val="bg1"/>
              </a:buClr>
              <a:buFont typeface="Wingdings" panose="05000000000000000000" pitchFamily="2" charset="2"/>
              <a:buChar char="§"/>
              <a:defRPr sz="1800">
                <a:solidFill>
                  <a:schemeClr val="bg1"/>
                </a:solidFill>
              </a:defRPr>
            </a:lvl1pPr>
            <a:lvl2pPr marL="468000">
              <a:buClr>
                <a:schemeClr val="bg1"/>
              </a:buClr>
              <a:defRPr sz="1800">
                <a:solidFill>
                  <a:schemeClr val="bg1"/>
                </a:solidFill>
              </a:defRPr>
            </a:lvl2pPr>
            <a:lvl3pPr marL="720000">
              <a:buClr>
                <a:schemeClr val="bg1"/>
              </a:buClr>
              <a:defRPr sz="1800">
                <a:solidFill>
                  <a:schemeClr val="bg1"/>
                </a:solidFill>
              </a:defRPr>
            </a:lvl3pPr>
            <a:lvl4pPr marL="972000">
              <a:buClr>
                <a:schemeClr val="bg1"/>
              </a:buClr>
              <a:defRPr sz="1800">
                <a:solidFill>
                  <a:schemeClr val="bg1"/>
                </a:solidFill>
              </a:defRPr>
            </a:lvl4pPr>
            <a:lvl5pPr>
              <a:buClr>
                <a:schemeClr val="bg1"/>
              </a:buClr>
              <a:defRPr sz="12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8" name="Textplatzhalter 7">
            <a:extLst>
              <a:ext uri="{FF2B5EF4-FFF2-40B4-BE49-F238E27FC236}">
                <a16:creationId xmlns:a16="http://schemas.microsoft.com/office/drawing/2014/main" id="{B8C0B58A-4472-353A-6E50-D07227F6C40B}"/>
              </a:ext>
            </a:extLst>
          </p:cNvPr>
          <p:cNvSpPr>
            <a:spLocks noGrp="1"/>
          </p:cNvSpPr>
          <p:nvPr>
            <p:ph type="body" sz="quarter" idx="13" hasCustomPrompt="1"/>
          </p:nvPr>
        </p:nvSpPr>
        <p:spPr>
          <a:xfrm>
            <a:off x="522000" y="838800"/>
            <a:ext cx="11136313" cy="285750"/>
          </a:xfrm>
        </p:spPr>
        <p:txBody>
          <a:bodyPr>
            <a:noAutofit/>
          </a:bodyPr>
          <a:lstStyle>
            <a:lvl1pPr marL="0" indent="0">
              <a:buNone/>
              <a:defRPr sz="20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err="1"/>
              <a:t>Subline</a:t>
            </a:r>
            <a:r>
              <a:rPr lang="de-DE" dirty="0"/>
              <a:t> bearbeiten</a:t>
            </a:r>
          </a:p>
        </p:txBody>
      </p:sp>
      <p:pic>
        <p:nvPicPr>
          <p:cNvPr id="10" name="Grafik 9">
            <a:extLst>
              <a:ext uri="{FF2B5EF4-FFF2-40B4-BE49-F238E27FC236}">
                <a16:creationId xmlns:a16="http://schemas.microsoft.com/office/drawing/2014/main" id="{D2E70777-3C50-49E6-9F9E-357C454C4E8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74721" y="347060"/>
            <a:ext cx="1408732" cy="481654"/>
          </a:xfrm>
          <a:prstGeom prst="rect">
            <a:avLst/>
          </a:prstGeom>
        </p:spPr>
      </p:pic>
    </p:spTree>
    <p:custDataLst>
      <p:tags r:id="rId1"/>
    </p:custDataLst>
    <p:extLst>
      <p:ext uri="{BB962C8B-B14F-4D97-AF65-F5344CB8AC3E}">
        <p14:creationId xmlns:p14="http://schemas.microsoft.com/office/powerpoint/2010/main" val="55713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648EEEA-275C-1010-5660-1B3EC00B9470}"/>
              </a:ext>
            </a:extLst>
          </p:cNvPr>
          <p:cNvSpPr>
            <a:spLocks noGrp="1"/>
          </p:cNvSpPr>
          <p:nvPr>
            <p:ph type="title"/>
          </p:nvPr>
        </p:nvSpPr>
        <p:spPr>
          <a:xfrm>
            <a:off x="522000" y="550800"/>
            <a:ext cx="9680779" cy="288925"/>
          </a:xfrm>
          <a:prstGeom prst="rect">
            <a:avLst/>
          </a:prstGeom>
        </p:spPr>
        <p:txBody>
          <a:bodyPr vert="horz" lIns="0" tIns="0" rIns="0" bIns="0" rtlCol="0" anchor="t" anchorCtr="0">
            <a:normAutofit/>
          </a:bodyPr>
          <a:lstStyle/>
          <a:p>
            <a:r>
              <a:rPr lang="de-DE" dirty="0"/>
              <a:t>Headline bearbeiten</a:t>
            </a:r>
          </a:p>
        </p:txBody>
      </p:sp>
      <p:sp>
        <p:nvSpPr>
          <p:cNvPr id="3" name="Textplatzhalter 2">
            <a:extLst>
              <a:ext uri="{FF2B5EF4-FFF2-40B4-BE49-F238E27FC236}">
                <a16:creationId xmlns:a16="http://schemas.microsoft.com/office/drawing/2014/main" id="{4BEE02B0-6EE3-E303-63AA-A0517E5CE652}"/>
              </a:ext>
            </a:extLst>
          </p:cNvPr>
          <p:cNvSpPr>
            <a:spLocks noGrp="1"/>
          </p:cNvSpPr>
          <p:nvPr>
            <p:ph type="body" idx="1"/>
          </p:nvPr>
        </p:nvSpPr>
        <p:spPr>
          <a:xfrm>
            <a:off x="522000" y="1764000"/>
            <a:ext cx="11154063" cy="435133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8" name="Textfeld 7">
            <a:extLst>
              <a:ext uri="{FF2B5EF4-FFF2-40B4-BE49-F238E27FC236}">
                <a16:creationId xmlns:a16="http://schemas.microsoft.com/office/drawing/2014/main" id="{2CEDB90B-9705-6B88-BCFA-B3995C741E5E}"/>
              </a:ext>
            </a:extLst>
          </p:cNvPr>
          <p:cNvSpPr txBox="1"/>
          <p:nvPr userDrawn="1"/>
        </p:nvSpPr>
        <p:spPr>
          <a:xfrm>
            <a:off x="515938" y="6304973"/>
            <a:ext cx="1147750" cy="153888"/>
          </a:xfrm>
          <a:prstGeom prst="rect">
            <a:avLst/>
          </a:prstGeom>
          <a:noFill/>
        </p:spPr>
        <p:txBody>
          <a:bodyPr wrap="square" lIns="0" tIns="0" rIns="0" bIns="0" rtlCol="0">
            <a:spAutoFit/>
          </a:bodyPr>
          <a:lstStyle/>
          <a:p>
            <a:r>
              <a:rPr lang="de-DE" sz="1000" b="1" dirty="0">
                <a:latin typeface="Lexend" pitchFamily="2" charset="77"/>
              </a:rPr>
              <a:t>Globus Baumarkt</a:t>
            </a:r>
            <a:endParaRPr lang="de-DE" sz="1000" dirty="0">
              <a:latin typeface="Lexend" pitchFamily="2" charset="77"/>
            </a:endParaRPr>
          </a:p>
        </p:txBody>
      </p:sp>
      <p:sp>
        <p:nvSpPr>
          <p:cNvPr id="12" name="Textfeld 11">
            <a:extLst>
              <a:ext uri="{FF2B5EF4-FFF2-40B4-BE49-F238E27FC236}">
                <a16:creationId xmlns:a16="http://schemas.microsoft.com/office/drawing/2014/main" id="{D3AC1FA9-BA66-98AF-788D-1666B36301F7}"/>
              </a:ext>
            </a:extLst>
          </p:cNvPr>
          <p:cNvSpPr txBox="1"/>
          <p:nvPr userDrawn="1"/>
        </p:nvSpPr>
        <p:spPr>
          <a:xfrm>
            <a:off x="1926000" y="6304973"/>
            <a:ext cx="3806687" cy="307777"/>
          </a:xfrm>
          <a:prstGeom prst="rect">
            <a:avLst/>
          </a:prstGeom>
          <a:noFill/>
        </p:spPr>
        <p:txBody>
          <a:bodyPr wrap="square" lIns="0" tIns="0" rIns="0" bIns="0" rtlCol="0">
            <a:spAutoFit/>
          </a:bodyPr>
          <a:lstStyle/>
          <a:p>
            <a:r>
              <a:rPr lang="de-DE" sz="1000" b="1" dirty="0">
                <a:latin typeface="Lexend" pitchFamily="2" charset="77"/>
              </a:rPr>
              <a:t>Personalentwicklung</a:t>
            </a:r>
          </a:p>
          <a:p>
            <a:r>
              <a:rPr lang="de-DE" sz="1000" b="0" dirty="0">
                <a:latin typeface="Lexend" pitchFamily="2" charset="77"/>
              </a:rPr>
              <a:t>Barbara Sauter</a:t>
            </a:r>
            <a:endParaRPr lang="de-DE" sz="1000" dirty="0">
              <a:latin typeface="Lexend" pitchFamily="2" charset="77"/>
            </a:endParaRPr>
          </a:p>
        </p:txBody>
      </p:sp>
      <p:sp>
        <p:nvSpPr>
          <p:cNvPr id="5" name="Textfeld 4">
            <a:extLst>
              <a:ext uri="{FF2B5EF4-FFF2-40B4-BE49-F238E27FC236}">
                <a16:creationId xmlns:a16="http://schemas.microsoft.com/office/drawing/2014/main" id="{E4ECD7B5-AA40-A35D-BF73-2214A9A1DB6E}"/>
              </a:ext>
            </a:extLst>
          </p:cNvPr>
          <p:cNvSpPr txBox="1"/>
          <p:nvPr userDrawn="1"/>
        </p:nvSpPr>
        <p:spPr>
          <a:xfrm>
            <a:off x="9742714" y="6340719"/>
            <a:ext cx="1933348" cy="307777"/>
          </a:xfrm>
          <a:prstGeom prst="rect">
            <a:avLst/>
          </a:prstGeom>
          <a:noFill/>
        </p:spPr>
        <p:txBody>
          <a:bodyPr wrap="square" lIns="0" tIns="0" rIns="0" bIns="0" rtlCol="0" anchor="b">
            <a:noAutofit/>
          </a:bodyPr>
          <a:lstStyle/>
          <a:p>
            <a:pPr algn="r"/>
            <a:fld id="{1AACFB70-C020-C841-AA83-5FF534878814}" type="slidenum">
              <a:rPr lang="de-DE" sz="2000" b="0" smtClean="0">
                <a:latin typeface="Lexend" pitchFamily="2" charset="77"/>
              </a:rPr>
              <a:pPr algn="r"/>
              <a:t>‹Nr.›</a:t>
            </a:fld>
            <a:endParaRPr lang="de-DE" sz="2000" b="0" dirty="0">
              <a:latin typeface="Lexend" pitchFamily="2" charset="77"/>
            </a:endParaRPr>
          </a:p>
        </p:txBody>
      </p:sp>
    </p:spTree>
    <p:custDataLst>
      <p:tags r:id="rId28"/>
    </p:custDataLst>
    <p:extLst>
      <p:ext uri="{BB962C8B-B14F-4D97-AF65-F5344CB8AC3E}">
        <p14:creationId xmlns:p14="http://schemas.microsoft.com/office/powerpoint/2010/main" val="17464944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0" r:id="rId12"/>
    <p:sldLayoutId id="2147483711" r:id="rId13"/>
    <p:sldLayoutId id="2147483712" r:id="rId14"/>
    <p:sldLayoutId id="2147483713" r:id="rId15"/>
    <p:sldLayoutId id="2147483714" r:id="rId16"/>
    <p:sldLayoutId id="2147483715"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Lst>
  <p:hf hdr="0"/>
  <p:txStyles>
    <p:titleStyle>
      <a:lvl1pPr algn="l" defTabSz="914400" rtl="0" eaLnBrk="1" latinLnBrk="0" hangingPunct="1">
        <a:lnSpc>
          <a:spcPct val="90000"/>
        </a:lnSpc>
        <a:spcBef>
          <a:spcPct val="0"/>
        </a:spcBef>
        <a:buNone/>
        <a:defRPr sz="2000" b="1" kern="1200">
          <a:solidFill>
            <a:schemeClr val="accent1"/>
          </a:solidFill>
          <a:latin typeface="Lexend"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1800" kern="1200">
          <a:solidFill>
            <a:schemeClr val="tx1"/>
          </a:solidFill>
          <a:latin typeface="Lexend" pitchFamily="2" charset="77"/>
          <a:ea typeface="+mn-ea"/>
          <a:cs typeface="+mn-cs"/>
        </a:defRPr>
      </a:lvl1pPr>
      <a:lvl2pPr marL="4680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Lexend" pitchFamily="2" charset="77"/>
          <a:ea typeface="+mn-ea"/>
          <a:cs typeface="+mn-cs"/>
        </a:defRPr>
      </a:lvl2pPr>
      <a:lvl3pPr marL="7200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Lexend" pitchFamily="2" charset="77"/>
          <a:ea typeface="+mn-ea"/>
          <a:cs typeface="+mn-cs"/>
        </a:defRPr>
      </a:lvl3pPr>
      <a:lvl4pPr marL="9720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Lexend" pitchFamily="2" charset="77"/>
          <a:ea typeface="+mn-ea"/>
          <a:cs typeface="+mn-cs"/>
        </a:defRPr>
      </a:lvl4pPr>
      <a:lvl5pPr marL="2057400" indent="-228600" algn="l" defTabSz="914400" rtl="0" eaLnBrk="1" latinLnBrk="0" hangingPunct="1">
        <a:lnSpc>
          <a:spcPct val="90000"/>
        </a:lnSpc>
        <a:spcBef>
          <a:spcPts val="500"/>
        </a:spcBef>
        <a:buClr>
          <a:schemeClr val="accent2"/>
        </a:buClr>
        <a:buFont typeface="Wingdings" pitchFamily="2" charset="2"/>
        <a:buChar char="§"/>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userDrawn="1">
          <p15:clr>
            <a:srgbClr val="A4A3A4"/>
          </p15:clr>
        </p15:guide>
        <p15:guide id="15" pos="325" userDrawn="1">
          <p15:clr>
            <a:srgbClr val="F26B43"/>
          </p15:clr>
        </p15:guide>
        <p15:guide id="16" pos="7355" userDrawn="1">
          <p15:clr>
            <a:srgbClr val="F26B43"/>
          </p15:clr>
        </p15:guide>
        <p15:guide id="17" orient="horz" pos="346" userDrawn="1">
          <p15:clr>
            <a:srgbClr val="F26B43"/>
          </p15:clr>
        </p15:guide>
        <p15:guide id="18" pos="3840" userDrawn="1">
          <p15:clr>
            <a:srgbClr val="A4A3A4"/>
          </p15:clr>
        </p15:guide>
        <p15:guide id="19" pos="7514" userDrawn="1">
          <p15:clr>
            <a:srgbClr val="5ACBF0"/>
          </p15:clr>
        </p15:guide>
        <p15:guide id="20" pos="166" userDrawn="1">
          <p15:clr>
            <a:srgbClr val="5ACBF0"/>
          </p15:clr>
        </p15:guide>
        <p15:guide id="21" orient="horz" pos="3974" userDrawn="1">
          <p15:clr>
            <a:srgbClr val="F26B43"/>
          </p15:clr>
        </p15:guide>
        <p15:guide id="22" orient="horz" pos="4156" userDrawn="1">
          <p15:clr>
            <a:srgbClr val="5ACBF0"/>
          </p15:clr>
        </p15:guide>
        <p15:guide id="23" orient="horz" pos="164" userDrawn="1">
          <p15:clr>
            <a:srgbClr val="5ACBF0"/>
          </p15:clr>
        </p15:guide>
        <p15:guide id="24" pos="3999" userDrawn="1">
          <p15:clr>
            <a:srgbClr val="F26B43"/>
          </p15:clr>
        </p15:guide>
        <p15:guide id="25" pos="3681" userDrawn="1">
          <p15:clr>
            <a:srgbClr val="F26B43"/>
          </p15:clr>
        </p15:guide>
        <p15:guide id="26" orient="horz" pos="1094" userDrawn="1">
          <p15:clr>
            <a:srgbClr val="FDE53C"/>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h/url?sa=i&amp;rct=j&amp;q=&amp;esrc=s&amp;source=images&amp;cd=&amp;cad=rja&amp;uact=8&amp;docid=J-DgCcp4EYkdGM&amp;tbnid=RLH9Gh-26SZOOM:&amp;ved=0CAUQjRw&amp;url=http://www.hd-gbpics.de/berge.html&amp;ei=eqq9U9qgC4aBywPw-YCICQ&amp;bvm=bv.70138588,d.d2k&amp;psig=AFQjCNFtrmOXi4ZwO23nuk0I-nELkLKzfw&amp;ust=1405025272356404" TargetMode="External"/><Relationship Id="rId3" Type="http://schemas.openxmlformats.org/officeDocument/2006/relationships/image" Target="../media/image23.pn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oogle.ch/url?sa=i&amp;rct=j&amp;q=&amp;esrc=s&amp;source=images&amp;cd=&amp;cad=rja&amp;uact=8&amp;docid=ot2XSjuUqZummM&amp;tbnid=KjxHsTIBZ2c56M:&amp;ved=0CAUQjRw&amp;url=http://www.danielstruebi.ch/Skulpturen.html&amp;ei=2qq9U-njI4G6ygOxzIH4CQ&amp;bvm=bv.70138588,d.d2k&amp;psig=AFQjCNGBifCgWnR35bAfWVdcG6jH_Yc48g&amp;ust=1405025340116520" TargetMode="External"/><Relationship Id="rId5" Type="http://schemas.openxmlformats.org/officeDocument/2006/relationships/image" Target="../media/image39.jpeg"/><Relationship Id="rId4" Type="http://schemas.openxmlformats.org/officeDocument/2006/relationships/hyperlink" Target="http://www.google.ch/url?sa=i&amp;rct=j&amp;q=&amp;esrc=s&amp;source=images&amp;cd=&amp;cad=rja&amp;uact=8&amp;docid=O-hUIsQpk4I5YM&amp;tbnid=vhtdmjLCgWdRJM:&amp;ved=0CAUQjRw&amp;url=http://www.schoepfung.eu/leben-in-wasser-und-luft/in-der-luft/schmetterling.htm&amp;ei=Paq9U5nbOca8ygO52YLQBQ&amp;bvm=bv.70138588,d.d2k&amp;psig=AFQjCNEhVnGZpxoCHwjWg1aBHUKoc83lOg&amp;ust=1405025149867200" TargetMode="External"/><Relationship Id="rId9"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mailto:katrin.rink@promovetm.com" TargetMode="External"/><Relationship Id="rId7"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hyperlink" Target="https://globus.promovetm.com/" TargetMode="External"/><Relationship Id="rId7" Type="http://schemas.openxmlformats.org/officeDocument/2006/relationships/image" Target="../media/image28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customXml" Target="../ink/ink1.xml"/><Relationship Id="rId10"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90.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hyperlink" Target="mailto:michael.kres@promovetm.com" TargetMode="Externa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katrin.rink@promovetm.com" TargetMode="External"/><Relationship Id="rId7"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hyperlink" Target="mailto:info@promovetm.com"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633D66-AD3A-5E20-80EE-83E1FEA2C84E}"/>
              </a:ext>
            </a:extLst>
          </p:cNvPr>
          <p:cNvSpPr>
            <a:spLocks noGrp="1"/>
          </p:cNvSpPr>
          <p:nvPr>
            <p:ph type="body" sz="quarter" idx="10"/>
          </p:nvPr>
        </p:nvSpPr>
        <p:spPr>
          <a:xfrm>
            <a:off x="616687" y="5340487"/>
            <a:ext cx="4151312" cy="444431"/>
          </a:xfrm>
        </p:spPr>
        <p:txBody>
          <a:bodyPr/>
          <a:lstStyle/>
          <a:p>
            <a:endParaRPr lang="de-DE" sz="2000" dirty="0">
              <a:solidFill>
                <a:schemeClr val="tx1"/>
              </a:solidFill>
              <a:latin typeface="Lexend" panose="020B0604020202020204" charset="0"/>
              <a:ea typeface="+mj-ea"/>
              <a:cs typeface="+mj-cs"/>
            </a:endParaRPr>
          </a:p>
          <a:p>
            <a:endParaRPr lang="de-DE" sz="2000" dirty="0">
              <a:solidFill>
                <a:schemeClr val="tx1"/>
              </a:solidFill>
              <a:latin typeface="Lexend" panose="020B0604020202020204" charset="0"/>
              <a:ea typeface="+mj-ea"/>
              <a:cs typeface="+mj-cs"/>
            </a:endParaRPr>
          </a:p>
          <a:p>
            <a:r>
              <a:rPr lang="de-DE" sz="2000" dirty="0">
                <a:solidFill>
                  <a:schemeClr val="tx1"/>
                </a:solidFill>
                <a:latin typeface="Lexend" panose="020B0604020202020204" charset="0"/>
                <a:ea typeface="+mj-ea"/>
                <a:cs typeface="+mj-cs"/>
              </a:rPr>
              <a:t>Workshop 1 :</a:t>
            </a:r>
            <a:br>
              <a:rPr lang="de-DE" sz="2000" dirty="0">
                <a:solidFill>
                  <a:schemeClr val="tx1"/>
                </a:solidFill>
                <a:latin typeface="Lexend" panose="020B0604020202020204" charset="0"/>
                <a:ea typeface="+mj-ea"/>
                <a:cs typeface="+mj-cs"/>
              </a:rPr>
            </a:br>
            <a:r>
              <a:rPr lang="de-DE" sz="2000" dirty="0">
                <a:solidFill>
                  <a:schemeClr val="tx1"/>
                </a:solidFill>
                <a:latin typeface="Lexend" panose="020B0604020202020204" charset="0"/>
                <a:ea typeface="+mj-ea"/>
                <a:cs typeface="+mj-cs"/>
              </a:rPr>
              <a:t>Mit Stress umgehen</a:t>
            </a:r>
          </a:p>
          <a:p>
            <a:endParaRPr lang="de-DE" sz="2000" dirty="0">
              <a:solidFill>
                <a:schemeClr val="tx1"/>
              </a:solidFill>
              <a:latin typeface="Lexend" panose="020B0604020202020204" charset="0"/>
              <a:ea typeface="+mj-ea"/>
              <a:cs typeface="+mj-cs"/>
            </a:endParaRPr>
          </a:p>
          <a:p>
            <a:pPr>
              <a:lnSpc>
                <a:spcPts val="2200"/>
              </a:lnSpc>
              <a:spcBef>
                <a:spcPts val="0"/>
              </a:spcBef>
            </a:pPr>
            <a:r>
              <a:rPr lang="de-CH" sz="2000" dirty="0">
                <a:solidFill>
                  <a:schemeClr val="tx1">
                    <a:lumMod val="85000"/>
                    <a:lumOff val="15000"/>
                  </a:schemeClr>
                </a:solidFill>
                <a:latin typeface="Lexend" panose="020B0604020202020204" charset="0"/>
                <a:ea typeface="Inter Light" panose="02000503000000020004" pitchFamily="2" charset="0"/>
              </a:rPr>
              <a:t>02. Dezember 2025: 15h30-17h00</a:t>
            </a:r>
          </a:p>
          <a:p>
            <a:pPr>
              <a:lnSpc>
                <a:spcPts val="2200"/>
              </a:lnSpc>
              <a:spcBef>
                <a:spcPts val="0"/>
              </a:spcBef>
            </a:pPr>
            <a:r>
              <a:rPr lang="de-CH" sz="2000" dirty="0">
                <a:solidFill>
                  <a:schemeClr val="tx1">
                    <a:lumMod val="85000"/>
                    <a:lumOff val="15000"/>
                  </a:schemeClr>
                </a:solidFill>
                <a:latin typeface="Lexend" panose="020B0604020202020204" charset="0"/>
                <a:ea typeface="Inter Light" panose="02000503000000020004" pitchFamily="2" charset="0"/>
              </a:rPr>
              <a:t>03. Dezember 2025: 08h30-10h00</a:t>
            </a:r>
          </a:p>
          <a:p>
            <a:pPr>
              <a:lnSpc>
                <a:spcPts val="2200"/>
              </a:lnSpc>
              <a:spcBef>
                <a:spcPts val="0"/>
              </a:spcBef>
            </a:pPr>
            <a:r>
              <a:rPr lang="de-CH" sz="2000" dirty="0">
                <a:solidFill>
                  <a:schemeClr val="tx1">
                    <a:lumMod val="85000"/>
                    <a:lumOff val="15000"/>
                  </a:schemeClr>
                </a:solidFill>
                <a:latin typeface="Lexend" panose="020B0604020202020204" charset="0"/>
                <a:ea typeface="Inter Light" panose="02000503000000020004" pitchFamily="2" charset="0"/>
              </a:rPr>
              <a:t>04. Dezember 2025: 12h00-13h30</a:t>
            </a:r>
          </a:p>
          <a:p>
            <a:endParaRPr lang="de-DE" sz="2000" dirty="0">
              <a:solidFill>
                <a:schemeClr val="tx1"/>
              </a:solidFill>
              <a:ea typeface="+mj-ea"/>
              <a:cs typeface="+mj-cs"/>
            </a:endParaRPr>
          </a:p>
          <a:p>
            <a:r>
              <a:rPr lang="de-DE" dirty="0">
                <a:solidFill>
                  <a:schemeClr val="tx1"/>
                </a:solidFill>
                <a:ea typeface="+mj-ea"/>
                <a:cs typeface="+mj-cs"/>
              </a:rPr>
              <a:t> </a:t>
            </a:r>
          </a:p>
        </p:txBody>
      </p:sp>
      <p:sp>
        <p:nvSpPr>
          <p:cNvPr id="4" name="Titel 3">
            <a:extLst>
              <a:ext uri="{FF2B5EF4-FFF2-40B4-BE49-F238E27FC236}">
                <a16:creationId xmlns:a16="http://schemas.microsoft.com/office/drawing/2014/main" id="{45BD55B5-A3A3-C738-B35E-1A7C40B275FD}"/>
              </a:ext>
            </a:extLst>
          </p:cNvPr>
          <p:cNvSpPr>
            <a:spLocks noGrp="1"/>
          </p:cNvSpPr>
          <p:nvPr>
            <p:ph type="ctrTitle"/>
          </p:nvPr>
        </p:nvSpPr>
        <p:spPr>
          <a:xfrm>
            <a:off x="616687" y="4630031"/>
            <a:ext cx="8754767" cy="1865345"/>
          </a:xfrm>
        </p:spPr>
        <p:txBody>
          <a:bodyPr>
            <a:normAutofit/>
          </a:bodyPr>
          <a:lstStyle/>
          <a:p>
            <a:r>
              <a:rPr lang="de-DE" sz="3200" dirty="0"/>
              <a:t>Mitarbeiterzufriedenheit</a:t>
            </a:r>
            <a:br>
              <a:rPr lang="de-DE" sz="3200" dirty="0"/>
            </a:br>
            <a:r>
              <a:rPr lang="de-DE" sz="3200" dirty="0"/>
              <a:t>verbessern</a:t>
            </a:r>
            <a:endParaRPr lang="de-DE" sz="1800" b="0" dirty="0"/>
          </a:p>
        </p:txBody>
      </p:sp>
    </p:spTree>
    <p:custDataLst>
      <p:tags r:id="rId1"/>
    </p:custDataLst>
    <p:extLst>
      <p:ext uri="{BB962C8B-B14F-4D97-AF65-F5344CB8AC3E}">
        <p14:creationId xmlns:p14="http://schemas.microsoft.com/office/powerpoint/2010/main" val="368817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Wie Stress entsteht</a:t>
            </a:r>
            <a:br>
              <a:rPr lang="de-DE" sz="2400" dirty="0"/>
            </a:br>
            <a:endParaRPr lang="de-DE" sz="2400" dirty="0"/>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pic>
        <p:nvPicPr>
          <p:cNvPr id="5" name="Picture 2">
            <a:extLst>
              <a:ext uri="{FF2B5EF4-FFF2-40B4-BE49-F238E27FC236}">
                <a16:creationId xmlns:a16="http://schemas.microsoft.com/office/drawing/2014/main" id="{B24670B6-4201-05D8-6898-9936F244C6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7880" y="1752600"/>
            <a:ext cx="6294120" cy="377647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3">
            <a:extLst>
              <a:ext uri="{FF2B5EF4-FFF2-40B4-BE49-F238E27FC236}">
                <a16:creationId xmlns:a16="http://schemas.microsoft.com/office/drawing/2014/main" id="{B9CA6396-83F2-6F33-03E1-E6DAB011D369}"/>
              </a:ext>
            </a:extLst>
          </p:cNvPr>
          <p:cNvSpPr txBox="1"/>
          <p:nvPr/>
        </p:nvSpPr>
        <p:spPr>
          <a:xfrm>
            <a:off x="518160" y="1575928"/>
            <a:ext cx="5619750" cy="3706143"/>
          </a:xfrm>
          <a:prstGeom prst="rect">
            <a:avLst/>
          </a:prstGeom>
        </p:spPr>
        <p:txBody>
          <a:bodyPr vert="horz" wrap="square" lIns="0" tIns="12700" rIns="0" bIns="0" rtlCol="0">
            <a:spAutoFit/>
          </a:bodyPr>
          <a:lstStyle/>
          <a:p>
            <a:pPr>
              <a:buClr>
                <a:srgbClr val="97BF22"/>
              </a:buClr>
            </a:pPr>
            <a:endParaRPr lang="en-US" sz="2000" dirty="0">
              <a:latin typeface="Inter Light" panose="02000503000000020004" pitchFamily="2" charset="0"/>
              <a:ea typeface="Inter Light" panose="02000503000000020004" pitchFamily="2" charset="0"/>
            </a:endParaRPr>
          </a:p>
          <a:p>
            <a:pPr marL="342900" indent="-342900">
              <a:buClr>
                <a:schemeClr val="accent1"/>
              </a:buClr>
              <a:buFont typeface="Arial" panose="020B0604020202020204" pitchFamily="34" charset="0"/>
              <a:buChar char="•"/>
            </a:pPr>
            <a:endParaRPr lang="en-US" sz="2000" dirty="0">
              <a:latin typeface="Lexend" panose="020B0604020202020204" charset="0"/>
              <a:ea typeface="Inter Light" panose="02000503000000020004" pitchFamily="2" charset="0"/>
            </a:endParaRPr>
          </a:p>
          <a:p>
            <a:pPr marL="342900" lvl="0" indent="-342900">
              <a:buClr>
                <a:schemeClr val="accent1"/>
              </a:buClr>
              <a:buFont typeface="Arial" panose="020B0604020202020204" pitchFamily="34" charset="0"/>
              <a:buChar char="•"/>
              <a:tabLst>
                <a:tab pos="360363" algn="l"/>
              </a:tabLst>
            </a:pPr>
            <a:r>
              <a:rPr lang="de-CH" sz="2000" dirty="0">
                <a:solidFill>
                  <a:schemeClr val="tx1"/>
                </a:solidFill>
                <a:latin typeface="Lexend" panose="020B0604020202020204" charset="0"/>
                <a:ea typeface="Inter Light" panose="02000503000000020004" pitchFamily="2" charset="0"/>
              </a:rPr>
              <a:t>	Wie wir mit einem</a:t>
            </a:r>
            <a:r>
              <a:rPr lang="de-CH" sz="2000" dirty="0">
                <a:solidFill>
                  <a:schemeClr val="accent1"/>
                </a:solidFill>
                <a:latin typeface="Lexend" panose="020B0604020202020204" charset="0"/>
                <a:ea typeface="Inter Light" panose="02000503000000020004" pitchFamily="2" charset="0"/>
              </a:rPr>
              <a:t> </a:t>
            </a:r>
            <a:r>
              <a:rPr lang="de-CH" sz="2000" b="1" dirty="0">
                <a:solidFill>
                  <a:schemeClr val="accent1"/>
                </a:solidFill>
                <a:latin typeface="Lexend" panose="020B0604020202020204" charset="0"/>
                <a:ea typeface="Inter Light" panose="02000503000000020004" pitchFamily="2" charset="0"/>
              </a:rPr>
              <a:t>Ereignis</a:t>
            </a:r>
            <a:r>
              <a:rPr lang="de-CH" sz="2000" b="1" dirty="0">
                <a:solidFill>
                  <a:schemeClr val="tx1"/>
                </a:solidFill>
                <a:latin typeface="Lexend" panose="020B0604020202020204" charset="0"/>
                <a:ea typeface="Inter Light" panose="02000503000000020004" pitchFamily="2" charset="0"/>
              </a:rPr>
              <a:t> </a:t>
            </a:r>
            <a:r>
              <a:rPr lang="de-CH" sz="2000" dirty="0">
                <a:solidFill>
                  <a:schemeClr val="tx1"/>
                </a:solidFill>
                <a:latin typeface="Lexend" panose="020B0604020202020204" charset="0"/>
                <a:ea typeface="Inter Light" panose="02000503000000020004" pitchFamily="2" charset="0"/>
              </a:rPr>
              <a:t>umgehen, </a:t>
            </a:r>
            <a:br>
              <a:rPr lang="de-CH" sz="2000" dirty="0">
                <a:solidFill>
                  <a:schemeClr val="tx1"/>
                </a:solidFill>
                <a:latin typeface="Lexend" panose="020B0604020202020204" charset="0"/>
                <a:ea typeface="Inter Light" panose="02000503000000020004" pitchFamily="2" charset="0"/>
              </a:rPr>
            </a:br>
            <a:r>
              <a:rPr lang="de-CH" sz="2000" dirty="0">
                <a:solidFill>
                  <a:schemeClr val="tx1"/>
                </a:solidFill>
                <a:latin typeface="Lexend" panose="020B0604020202020204" charset="0"/>
                <a:ea typeface="Inter Light" panose="02000503000000020004" pitchFamily="2" charset="0"/>
              </a:rPr>
              <a:t>	hängt wesentlich mit unseren </a:t>
            </a:r>
            <a:br>
              <a:rPr lang="de-CH" sz="2000" dirty="0">
                <a:solidFill>
                  <a:schemeClr val="tx1"/>
                </a:solidFill>
                <a:latin typeface="Lexend" panose="020B0604020202020204" charset="0"/>
                <a:ea typeface="Inter Light" panose="02000503000000020004" pitchFamily="2" charset="0"/>
              </a:rPr>
            </a:br>
            <a:r>
              <a:rPr lang="de-CH" sz="2000" dirty="0">
                <a:solidFill>
                  <a:schemeClr val="tx1"/>
                </a:solidFill>
                <a:latin typeface="Lexend" panose="020B0604020202020204" charset="0"/>
                <a:ea typeface="Inter Light" panose="02000503000000020004" pitchFamily="2" charset="0"/>
              </a:rPr>
              <a:t>	</a:t>
            </a:r>
            <a:r>
              <a:rPr lang="de-CH" sz="2000" b="1" dirty="0">
                <a:solidFill>
                  <a:schemeClr val="accent1"/>
                </a:solidFill>
                <a:latin typeface="Lexend" panose="020B0604020202020204" charset="0"/>
                <a:ea typeface="Inter Light" panose="02000503000000020004" pitchFamily="2" charset="0"/>
              </a:rPr>
              <a:t>Annahmen</a:t>
            </a:r>
            <a:r>
              <a:rPr lang="de-CH" sz="2000" dirty="0">
                <a:solidFill>
                  <a:schemeClr val="tx1"/>
                </a:solidFill>
                <a:latin typeface="Lexend" panose="020B0604020202020204" charset="0"/>
                <a:ea typeface="Inter Light" panose="02000503000000020004" pitchFamily="2" charset="0"/>
              </a:rPr>
              <a:t> und unserer </a:t>
            </a:r>
            <a:r>
              <a:rPr lang="de-CH" sz="2000" b="1" dirty="0">
                <a:solidFill>
                  <a:schemeClr val="accent1"/>
                </a:solidFill>
                <a:latin typeface="Lexend" panose="020B0604020202020204" charset="0"/>
                <a:ea typeface="Inter Light" panose="02000503000000020004" pitchFamily="2" charset="0"/>
              </a:rPr>
              <a:t>Sichtweise</a:t>
            </a:r>
            <a:r>
              <a:rPr lang="de-CH" sz="2000" dirty="0">
                <a:solidFill>
                  <a:schemeClr val="tx1"/>
                </a:solidFill>
                <a:latin typeface="Lexend" panose="020B0604020202020204" charset="0"/>
                <a:ea typeface="Inter Light" panose="02000503000000020004" pitchFamily="2" charset="0"/>
              </a:rPr>
              <a:t> </a:t>
            </a:r>
            <a:br>
              <a:rPr lang="de-CH" sz="2000" dirty="0">
                <a:solidFill>
                  <a:schemeClr val="tx1"/>
                </a:solidFill>
                <a:latin typeface="Lexend" panose="020B0604020202020204" charset="0"/>
                <a:ea typeface="Inter Light" panose="02000503000000020004" pitchFamily="2" charset="0"/>
              </a:rPr>
            </a:br>
            <a:r>
              <a:rPr lang="de-CH" sz="2000" dirty="0">
                <a:solidFill>
                  <a:schemeClr val="tx1"/>
                </a:solidFill>
                <a:latin typeface="Lexend" panose="020B0604020202020204" charset="0"/>
                <a:ea typeface="Inter Light" panose="02000503000000020004" pitchFamily="2" charset="0"/>
              </a:rPr>
              <a:t>	auf die Dinge zusammen.</a:t>
            </a:r>
            <a:br>
              <a:rPr lang="de-CH" sz="2000" dirty="0">
                <a:solidFill>
                  <a:schemeClr val="tx1"/>
                </a:solidFill>
                <a:latin typeface="Lexend" panose="020B0604020202020204" charset="0"/>
                <a:ea typeface="Inter Light" panose="02000503000000020004" pitchFamily="2" charset="0"/>
              </a:rPr>
            </a:br>
            <a:endParaRPr lang="de-CH" sz="2000" dirty="0">
              <a:solidFill>
                <a:schemeClr val="tx1"/>
              </a:solidFill>
              <a:latin typeface="Lexend" panose="020B0604020202020204" charset="0"/>
              <a:ea typeface="Inter Light" panose="02000503000000020004" pitchFamily="2" charset="0"/>
            </a:endParaRPr>
          </a:p>
          <a:p>
            <a:pPr marL="342900" lvl="0" indent="-342900">
              <a:buClr>
                <a:schemeClr val="accent1"/>
              </a:buClr>
              <a:buFont typeface="Arial" panose="020B0604020202020204" pitchFamily="34" charset="0"/>
              <a:buChar char="•"/>
              <a:tabLst>
                <a:tab pos="360363" algn="l"/>
              </a:tabLst>
            </a:pPr>
            <a:r>
              <a:rPr lang="de-CH" sz="2000" dirty="0">
                <a:solidFill>
                  <a:schemeClr val="tx1"/>
                </a:solidFill>
                <a:latin typeface="Lexend" panose="020B0604020202020204" charset="0"/>
                <a:ea typeface="Inter Light" panose="02000503000000020004" pitchFamily="2" charset="0"/>
              </a:rPr>
              <a:t>	Negative Annahmen und Sichtweisen </a:t>
            </a:r>
            <a:br>
              <a:rPr lang="de-CH" sz="2000" dirty="0">
                <a:solidFill>
                  <a:schemeClr val="tx1"/>
                </a:solidFill>
                <a:latin typeface="Lexend" panose="020B0604020202020204" charset="0"/>
                <a:ea typeface="Inter Light" panose="02000503000000020004" pitchFamily="2" charset="0"/>
              </a:rPr>
            </a:br>
            <a:r>
              <a:rPr lang="de-CH" sz="2000" dirty="0">
                <a:solidFill>
                  <a:schemeClr val="tx1"/>
                </a:solidFill>
                <a:latin typeface="Lexend" panose="020B0604020202020204" charset="0"/>
                <a:ea typeface="Inter Light" panose="02000503000000020004" pitchFamily="2" charset="0"/>
              </a:rPr>
              <a:t>	beflügeln Ängste, schaffen Druck </a:t>
            </a:r>
            <a:br>
              <a:rPr lang="de-CH" sz="2000" dirty="0">
                <a:solidFill>
                  <a:schemeClr val="tx1"/>
                </a:solidFill>
                <a:latin typeface="Lexend" panose="020B0604020202020204" charset="0"/>
                <a:ea typeface="Inter Light" panose="02000503000000020004" pitchFamily="2" charset="0"/>
              </a:rPr>
            </a:br>
            <a:r>
              <a:rPr lang="de-CH" sz="2000" dirty="0">
                <a:solidFill>
                  <a:schemeClr val="tx1"/>
                </a:solidFill>
                <a:latin typeface="Lexend" panose="020B0604020202020204" charset="0"/>
                <a:ea typeface="Inter Light" panose="02000503000000020004" pitchFamily="2" charset="0"/>
              </a:rPr>
              <a:t>	und führen oft in die </a:t>
            </a:r>
            <a:r>
              <a:rPr lang="de-CH" sz="2000" b="1" dirty="0">
                <a:solidFill>
                  <a:schemeClr val="accent1"/>
                </a:solidFill>
                <a:latin typeface="Lexend" panose="020B0604020202020204" charset="0"/>
                <a:ea typeface="Inter Light" panose="02000503000000020004" pitchFamily="2" charset="0"/>
              </a:rPr>
              <a:t>Talfahrt der Gefühle</a:t>
            </a:r>
            <a:r>
              <a:rPr lang="de-CH" sz="2000" dirty="0">
                <a:solidFill>
                  <a:schemeClr val="tx1"/>
                </a:solidFill>
                <a:latin typeface="Lexend" panose="020B0604020202020204" charset="0"/>
                <a:ea typeface="Inter Light" panose="02000503000000020004" pitchFamily="2" charset="0"/>
              </a:rPr>
              <a:t>. </a:t>
            </a:r>
            <a:br>
              <a:rPr lang="de-CH" sz="2000" dirty="0">
                <a:solidFill>
                  <a:schemeClr val="tx1"/>
                </a:solidFill>
                <a:latin typeface="Lexend" panose="020B0604020202020204" charset="0"/>
                <a:ea typeface="Inter Light" panose="02000503000000020004" pitchFamily="2" charset="0"/>
              </a:rPr>
            </a:br>
            <a:r>
              <a:rPr lang="de-CH" sz="2000" dirty="0">
                <a:solidFill>
                  <a:schemeClr val="tx1"/>
                </a:solidFill>
                <a:latin typeface="Lexend" panose="020B0604020202020204" charset="0"/>
                <a:ea typeface="Inter Light" panose="02000503000000020004" pitchFamily="2" charset="0"/>
              </a:rPr>
              <a:t>	In dieser Phase entsteht negativer </a:t>
            </a:r>
            <a:r>
              <a:rPr lang="de-CH" sz="2000" b="1" dirty="0">
                <a:solidFill>
                  <a:schemeClr val="accent1"/>
                </a:solidFill>
                <a:latin typeface="Lexend" panose="020B0604020202020204" charset="0"/>
                <a:ea typeface="Inter Light" panose="02000503000000020004" pitchFamily="2" charset="0"/>
              </a:rPr>
              <a:t>Stress</a:t>
            </a:r>
            <a:r>
              <a:rPr lang="de-CH" sz="2000" dirty="0">
                <a:solidFill>
                  <a:schemeClr val="tx1"/>
                </a:solidFill>
                <a:latin typeface="Lexend" panose="020B0604020202020204" charset="0"/>
                <a:ea typeface="Inter Light" panose="02000503000000020004" pitchFamily="2" charset="0"/>
              </a:rPr>
              <a:t>.</a:t>
            </a:r>
            <a:br>
              <a:rPr lang="de-CH" sz="2000" dirty="0">
                <a:solidFill>
                  <a:schemeClr val="tx1"/>
                </a:solidFill>
                <a:latin typeface="Inter Light" panose="02000503000000020004" pitchFamily="2" charset="0"/>
                <a:ea typeface="Inter Light" panose="02000503000000020004" pitchFamily="2" charset="0"/>
              </a:rPr>
            </a:br>
            <a:r>
              <a:rPr lang="de-CH" sz="2000" dirty="0">
                <a:solidFill>
                  <a:schemeClr val="tx1"/>
                </a:solidFill>
                <a:latin typeface="Inter Light" panose="02000503000000020004" pitchFamily="2" charset="0"/>
                <a:ea typeface="Inter Light" panose="02000503000000020004" pitchFamily="2" charset="0"/>
              </a:rPr>
              <a:t>	</a:t>
            </a:r>
            <a:endParaRPr sz="2000" dirty="0">
              <a:latin typeface="Inter Light" panose="02000503000000020004" pitchFamily="2" charset="0"/>
            </a:endParaRPr>
          </a:p>
        </p:txBody>
      </p:sp>
    </p:spTree>
    <p:extLst>
      <p:ext uri="{BB962C8B-B14F-4D97-AF65-F5344CB8AC3E}">
        <p14:creationId xmlns:p14="http://schemas.microsoft.com/office/powerpoint/2010/main" val="127047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Woran man Stress erkennt</a:t>
            </a:r>
            <a:br>
              <a:rPr lang="de-DE" sz="2400" dirty="0"/>
            </a:br>
            <a:endParaRPr lang="de-DE" sz="2400" dirty="0"/>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3" name="Textfeld 2">
            <a:extLst>
              <a:ext uri="{FF2B5EF4-FFF2-40B4-BE49-F238E27FC236}">
                <a16:creationId xmlns:a16="http://schemas.microsoft.com/office/drawing/2014/main" id="{150BAA62-5E4E-FD3E-C6E5-971A372B627E}"/>
              </a:ext>
            </a:extLst>
          </p:cNvPr>
          <p:cNvSpPr txBox="1">
            <a:spLocks noChangeArrowheads="1"/>
          </p:cNvSpPr>
          <p:nvPr/>
        </p:nvSpPr>
        <p:spPr bwMode="auto">
          <a:xfrm>
            <a:off x="7239000" y="1484878"/>
            <a:ext cx="4572000" cy="3888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ts val="1000"/>
              </a:spcAft>
              <a:buClr>
                <a:schemeClr val="accent1"/>
              </a:buClr>
              <a:buSzTx/>
              <a:buFontTx/>
              <a:buChar char="-"/>
              <a:tabLst>
                <a:tab pos="173038"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Mangel an Energie</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73038"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Angespanntheit</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73038"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Kopfschmerzen</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73038"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Konzentrationsprobleme</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73038"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Mangelndes Selbstvertrauen</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73038"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Gefühl der Machtlosigkeit</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73038"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Vergesslichkeit</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73038"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Unfähigkeit, Entscheide zu fällen</a:t>
            </a:r>
            <a:r>
              <a:rPr lang="de-CH" altLang="de-DE" sz="2000" dirty="0">
                <a:solidFill>
                  <a:schemeClr val="tx1"/>
                </a:solidFill>
                <a:latin typeface="Lexend" panose="020B0604020202020204" charset="0"/>
                <a:ea typeface="Inter Light" panose="02000503000000020004" pitchFamily="2" charset="0"/>
                <a:cs typeface="Arial" pitchFamily="34" charset="0"/>
              </a:rPr>
              <a:t>  </a:t>
            </a:r>
          </a:p>
          <a:p>
            <a:pPr marR="0" lvl="0" algn="l" defTabSz="914400" rtl="0" eaLnBrk="1" fontAlgn="base" latinLnBrk="0" hangingPunct="1">
              <a:lnSpc>
                <a:spcPct val="100000"/>
              </a:lnSpc>
              <a:spcBef>
                <a:spcPct val="0"/>
              </a:spcBef>
              <a:spcAft>
                <a:spcPts val="1000"/>
              </a:spcAft>
              <a:buClr>
                <a:schemeClr val="accent1"/>
              </a:buClr>
              <a:buSzTx/>
              <a:buFontTx/>
              <a:buChar char="-"/>
              <a:tabLst>
                <a:tab pos="173038"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etc.</a:t>
            </a:r>
            <a:endParaRPr kumimoji="0" lang="de-DE"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endParaRPr>
          </a:p>
        </p:txBody>
      </p:sp>
      <p:pic>
        <p:nvPicPr>
          <p:cNvPr id="5" name="Picture 2">
            <a:extLst>
              <a:ext uri="{FF2B5EF4-FFF2-40B4-BE49-F238E27FC236}">
                <a16:creationId xmlns:a16="http://schemas.microsoft.com/office/drawing/2014/main" id="{A4FFCA70-20BC-FFFA-D8F2-F65DEB368B2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76850" y="2381250"/>
            <a:ext cx="1257300" cy="2095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471A93A3-140E-0EB9-0CA0-95B48C8FEC05}"/>
              </a:ext>
            </a:extLst>
          </p:cNvPr>
          <p:cNvSpPr txBox="1">
            <a:spLocks noChangeArrowheads="1"/>
          </p:cNvSpPr>
          <p:nvPr/>
        </p:nvSpPr>
        <p:spPr bwMode="auto">
          <a:xfrm>
            <a:off x="457200" y="1371600"/>
            <a:ext cx="4572000" cy="41960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ts val="1000"/>
              </a:spcAft>
              <a:buClr>
                <a:schemeClr val="accent1"/>
              </a:buClr>
              <a:buSzTx/>
              <a:buFontTx/>
              <a:buChar char="-"/>
              <a:tabLst>
                <a:tab pos="182563"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Trockener Mund</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82563"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a:t>
            </a:r>
            <a:r>
              <a:rPr lang="de-CH" altLang="de-DE" sz="2000" dirty="0">
                <a:solidFill>
                  <a:schemeClr val="tx1"/>
                </a:solidFill>
                <a:latin typeface="Lexend" panose="020B0604020202020204" charset="0"/>
                <a:ea typeface="Inter Light" panose="02000503000000020004" pitchFamily="2" charset="0"/>
                <a:cs typeface="Arial" pitchFamily="34" charset="0"/>
              </a:rPr>
              <a:t>Geweitete Pupillen</a:t>
            </a:r>
          </a:p>
          <a:p>
            <a:pPr marR="0" lvl="0" algn="l" defTabSz="914400" rtl="0" eaLnBrk="1" fontAlgn="base" latinLnBrk="0" hangingPunct="1">
              <a:lnSpc>
                <a:spcPct val="100000"/>
              </a:lnSpc>
              <a:spcBef>
                <a:spcPct val="0"/>
              </a:spcBef>
              <a:spcAft>
                <a:spcPts val="1000"/>
              </a:spcAft>
              <a:buClr>
                <a:schemeClr val="accent1"/>
              </a:buClr>
              <a:buSzTx/>
              <a:buFontTx/>
              <a:buChar char="-"/>
              <a:tabLst>
                <a:tab pos="182563"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Schwitzen</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82563"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Erhöhter Puls</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82563"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Kalte Füsse</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82563"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Puls und Blutdruck erhöht</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82563"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Höhere Muskelspannung im </a:t>
            </a:r>
            <a:b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b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gesamten Körper</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82563"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Reduzierte </a:t>
            </a:r>
            <a:r>
              <a:rPr lang="de-CH" altLang="de-DE" sz="2000" dirty="0">
                <a:latin typeface="Lexend" panose="020B0604020202020204" charset="0"/>
                <a:ea typeface="Inter Light" panose="02000503000000020004" pitchFamily="2" charset="0"/>
                <a:cs typeface="Arial" pitchFamily="34" charset="0"/>
              </a:rPr>
              <a:t>Libido</a:t>
            </a:r>
            <a:endParaRPr lang="de-CH" altLang="de-DE" sz="2000" dirty="0">
              <a:solidFill>
                <a:schemeClr val="tx1"/>
              </a:solidFill>
              <a:latin typeface="Lexend" panose="020B0604020202020204" charset="0"/>
              <a:ea typeface="Inter Light" panose="02000503000000020004" pitchFamily="2" charset="0"/>
              <a:cs typeface="Arial" pitchFamily="34" charset="0"/>
            </a:endParaRPr>
          </a:p>
          <a:p>
            <a:pPr marR="0" lvl="0" algn="l" defTabSz="914400" rtl="0" eaLnBrk="1" fontAlgn="base" latinLnBrk="0" hangingPunct="1">
              <a:lnSpc>
                <a:spcPct val="100000"/>
              </a:lnSpc>
              <a:spcBef>
                <a:spcPct val="0"/>
              </a:spcBef>
              <a:spcAft>
                <a:spcPts val="1000"/>
              </a:spcAft>
              <a:buClr>
                <a:schemeClr val="accent1"/>
              </a:buClr>
              <a:buSzTx/>
              <a:buFontTx/>
              <a:buChar char="-"/>
              <a:tabLst>
                <a:tab pos="182563" algn="l"/>
              </a:tabLst>
            </a:pPr>
            <a:r>
              <a:rPr kumimoji="0" lang="de-CH"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rPr>
              <a:t> etc.</a:t>
            </a:r>
            <a:endParaRPr kumimoji="0" lang="de-DE" altLang="de-DE" sz="2000" b="0" i="0" u="none" strike="noStrike" cap="none" normalizeH="0" baseline="0" dirty="0">
              <a:ln>
                <a:noFill/>
              </a:ln>
              <a:solidFill>
                <a:schemeClr val="tx1"/>
              </a:solidFill>
              <a:effectLst/>
              <a:latin typeface="Lexend" panose="020B0604020202020204" charset="0"/>
              <a:ea typeface="Inter Light" panose="02000503000000020004" pitchFamily="2" charset="0"/>
              <a:cs typeface="Arial" pitchFamily="34" charset="0"/>
            </a:endParaRPr>
          </a:p>
        </p:txBody>
      </p:sp>
    </p:spTree>
    <p:extLst>
      <p:ext uri="{BB962C8B-B14F-4D97-AF65-F5344CB8AC3E}">
        <p14:creationId xmlns:p14="http://schemas.microsoft.com/office/powerpoint/2010/main" val="193650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Positiven Stress schaffen</a:t>
            </a:r>
            <a:br>
              <a:rPr lang="de-DE" sz="2400" dirty="0"/>
            </a:br>
            <a:endParaRPr lang="de-DE" sz="2400" dirty="0"/>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4" name="object 3">
            <a:extLst>
              <a:ext uri="{FF2B5EF4-FFF2-40B4-BE49-F238E27FC236}">
                <a16:creationId xmlns:a16="http://schemas.microsoft.com/office/drawing/2014/main" id="{F130D5ED-62CE-1C7C-7CC8-28513AAD6660}"/>
              </a:ext>
            </a:extLst>
          </p:cNvPr>
          <p:cNvSpPr txBox="1"/>
          <p:nvPr/>
        </p:nvSpPr>
        <p:spPr>
          <a:xfrm>
            <a:off x="552450" y="563880"/>
            <a:ext cx="11582400" cy="6168355"/>
          </a:xfrm>
          <a:prstGeom prst="rect">
            <a:avLst/>
          </a:prstGeom>
        </p:spPr>
        <p:txBody>
          <a:bodyPr vert="horz" wrap="square" lIns="0" tIns="12700" rIns="0" bIns="0" rtlCol="0">
            <a:spAutoFit/>
          </a:bodyPr>
          <a:lstStyle/>
          <a:p>
            <a:pPr>
              <a:buClr>
                <a:srgbClr val="97BF22"/>
              </a:buClr>
            </a:pPr>
            <a:endParaRPr lang="en-US" sz="2000" dirty="0">
              <a:latin typeface="Inter Light" panose="02000503000000020004" pitchFamily="2" charset="0"/>
              <a:ea typeface="Inter Light" panose="02000503000000020004" pitchFamily="2" charset="0"/>
            </a:endParaRPr>
          </a:p>
          <a:p>
            <a:pPr>
              <a:buClr>
                <a:srgbClr val="97BF22"/>
              </a:buClr>
            </a:pPr>
            <a:endParaRPr lang="en-US" sz="2000" dirty="0">
              <a:latin typeface="Inter Light" panose="02000503000000020004" pitchFamily="2" charset="0"/>
              <a:ea typeface="Inter Light" panose="02000503000000020004" pitchFamily="2" charset="0"/>
            </a:endParaRPr>
          </a:p>
          <a:p>
            <a:pPr marL="363538" indent="-363538">
              <a:spcAft>
                <a:spcPct val="50000"/>
              </a:spcAft>
              <a:buClr>
                <a:schemeClr val="accent1"/>
              </a:buClr>
              <a:buFont typeface="Arial" panose="020B0604020202020204" pitchFamily="34" charset="0"/>
              <a:buChar char="•"/>
            </a:pPr>
            <a:r>
              <a:rPr lang="de-DE" altLang="de-DE" sz="2000" dirty="0">
                <a:solidFill>
                  <a:schemeClr val="tx1"/>
                </a:solidFill>
                <a:latin typeface="Lexend" panose="020B0604020202020204" charset="0"/>
                <a:ea typeface="Inter Light" panose="02000503000000020004" pitchFamily="2" charset="0"/>
              </a:rPr>
              <a:t>Stress ist </a:t>
            </a:r>
            <a:r>
              <a:rPr lang="de-DE" altLang="de-DE" sz="2000" b="1" dirty="0">
                <a:solidFill>
                  <a:schemeClr val="accent1"/>
                </a:solidFill>
                <a:latin typeface="Lexend" panose="020B0604020202020204" charset="0"/>
                <a:ea typeface="Inter Light" panose="02000503000000020004" pitchFamily="2" charset="0"/>
              </a:rPr>
              <a:t>lebensnotwendig</a:t>
            </a:r>
            <a:r>
              <a:rPr lang="de-DE" altLang="de-DE" sz="2000" b="1" dirty="0">
                <a:solidFill>
                  <a:schemeClr val="tx1"/>
                </a:solidFill>
                <a:latin typeface="Lexend" panose="020B0604020202020204" charset="0"/>
                <a:ea typeface="Inter Light" panose="02000503000000020004" pitchFamily="2" charset="0"/>
              </a:rPr>
              <a:t>. </a:t>
            </a:r>
            <a:r>
              <a:rPr lang="de-DE" altLang="de-DE" sz="2000" dirty="0">
                <a:solidFill>
                  <a:schemeClr val="tx1"/>
                </a:solidFill>
                <a:latin typeface="Lexend" panose="020B0604020202020204" charset="0"/>
                <a:ea typeface="Inter Light" panose="02000503000000020004" pitchFamily="2" charset="0"/>
              </a:rPr>
              <a:t>Ohne Stress würde sich </a:t>
            </a:r>
            <a:br>
              <a:rPr lang="de-DE" altLang="de-DE" sz="2000" dirty="0">
                <a:solidFill>
                  <a:schemeClr val="tx1"/>
                </a:solidFill>
                <a:latin typeface="Lexend" panose="020B0604020202020204" charset="0"/>
                <a:ea typeface="Inter Light" panose="02000503000000020004" pitchFamily="2" charset="0"/>
              </a:rPr>
            </a:br>
            <a:r>
              <a:rPr lang="de-DE" altLang="de-DE" sz="2000" dirty="0">
                <a:solidFill>
                  <a:schemeClr val="tx1"/>
                </a:solidFill>
                <a:latin typeface="Lexend" panose="020B0604020202020204" charset="0"/>
                <a:ea typeface="Inter Light" panose="02000503000000020004" pitchFamily="2" charset="0"/>
              </a:rPr>
              <a:t>unser Körper nicht bewegen. Wir brauchen Stresshormone, </a:t>
            </a:r>
            <a:br>
              <a:rPr lang="de-DE" altLang="de-DE" sz="2000" dirty="0">
                <a:solidFill>
                  <a:schemeClr val="tx1"/>
                </a:solidFill>
                <a:latin typeface="Lexend" panose="020B0604020202020204" charset="0"/>
                <a:ea typeface="Inter Light" panose="02000503000000020004" pitchFamily="2" charset="0"/>
              </a:rPr>
            </a:br>
            <a:r>
              <a:rPr lang="de-DE" altLang="de-DE" sz="2000" dirty="0">
                <a:solidFill>
                  <a:schemeClr val="tx1"/>
                </a:solidFill>
                <a:latin typeface="Lexend" panose="020B0604020202020204" charset="0"/>
                <a:ea typeface="Inter Light" panose="02000503000000020004" pitchFamily="2" charset="0"/>
              </a:rPr>
              <a:t>um vor Feinden zu fliehen, uns zu verteidigen, </a:t>
            </a:r>
            <a:br>
              <a:rPr lang="de-DE" altLang="de-DE" sz="2000" dirty="0">
                <a:solidFill>
                  <a:schemeClr val="tx1"/>
                </a:solidFill>
                <a:latin typeface="Lexend" panose="020B0604020202020204" charset="0"/>
                <a:ea typeface="Inter Light" panose="02000503000000020004" pitchFamily="2" charset="0"/>
              </a:rPr>
            </a:br>
            <a:r>
              <a:rPr lang="de-DE" altLang="de-DE" sz="2000" dirty="0">
                <a:solidFill>
                  <a:schemeClr val="tx1"/>
                </a:solidFill>
                <a:latin typeface="Lexend" panose="020B0604020202020204" charset="0"/>
                <a:ea typeface="Inter Light" panose="02000503000000020004" pitchFamily="2" charset="0"/>
              </a:rPr>
              <a:t>uns zu ernähren etc.</a:t>
            </a:r>
          </a:p>
          <a:p>
            <a:pPr marL="363538" indent="-363538">
              <a:spcAft>
                <a:spcPct val="50000"/>
              </a:spcAft>
              <a:buClr>
                <a:schemeClr val="accent1"/>
              </a:buClr>
              <a:buFont typeface="Arial" panose="020B0604020202020204" pitchFamily="34" charset="0"/>
              <a:buChar char="•"/>
            </a:pPr>
            <a:r>
              <a:rPr lang="de-DE" altLang="de-DE" sz="2000" dirty="0">
                <a:solidFill>
                  <a:schemeClr val="tx1"/>
                </a:solidFill>
                <a:latin typeface="Lexend" panose="020B0604020202020204" charset="0"/>
                <a:ea typeface="Inter Light" panose="02000503000000020004" pitchFamily="2" charset="0"/>
              </a:rPr>
              <a:t>Es ist eine </a:t>
            </a:r>
            <a:r>
              <a:rPr lang="de-DE" altLang="de-DE" sz="2000" b="1" dirty="0">
                <a:solidFill>
                  <a:schemeClr val="accent1"/>
                </a:solidFill>
                <a:latin typeface="Lexend" panose="020B0604020202020204" charset="0"/>
                <a:ea typeface="Inter Light" panose="02000503000000020004" pitchFamily="2" charset="0"/>
              </a:rPr>
              <a:t>Frage der Perspektive</a:t>
            </a:r>
            <a:r>
              <a:rPr lang="de-DE" altLang="de-DE" sz="2000" dirty="0">
                <a:solidFill>
                  <a:schemeClr val="tx1"/>
                </a:solidFill>
                <a:latin typeface="Lexend" panose="020B0604020202020204" charset="0"/>
                <a:ea typeface="Inter Light" panose="02000503000000020004" pitchFamily="2" charset="0"/>
              </a:rPr>
              <a:t>, was wir als Stress </a:t>
            </a:r>
            <a:br>
              <a:rPr lang="de-DE" altLang="de-DE" sz="2000" dirty="0">
                <a:solidFill>
                  <a:schemeClr val="tx1"/>
                </a:solidFill>
                <a:latin typeface="Lexend" panose="020B0604020202020204" charset="0"/>
                <a:ea typeface="Inter Light" panose="02000503000000020004" pitchFamily="2" charset="0"/>
              </a:rPr>
            </a:br>
            <a:r>
              <a:rPr lang="de-DE" altLang="de-DE" sz="2000" dirty="0">
                <a:solidFill>
                  <a:schemeClr val="tx1"/>
                </a:solidFill>
                <a:latin typeface="Lexend" panose="020B0604020202020204" charset="0"/>
                <a:ea typeface="Inter Light" panose="02000503000000020004" pitchFamily="2" charset="0"/>
              </a:rPr>
              <a:t>verstehen und wie wir damit umgehen. </a:t>
            </a:r>
            <a:br>
              <a:rPr lang="de-DE" altLang="de-DE" sz="2000" dirty="0">
                <a:latin typeface="Lexend" panose="020B0604020202020204" charset="0"/>
                <a:ea typeface="Inter Light" panose="02000503000000020004" pitchFamily="2" charset="0"/>
              </a:rPr>
            </a:br>
            <a:br>
              <a:rPr lang="de-DE" altLang="de-DE" sz="2000" dirty="0">
                <a:latin typeface="Lexend" panose="020B0604020202020204" charset="0"/>
                <a:ea typeface="Inter Light" panose="02000503000000020004" pitchFamily="2" charset="0"/>
              </a:rPr>
            </a:br>
            <a:r>
              <a:rPr lang="de-DE" altLang="de-DE" sz="2000" i="1" dirty="0">
                <a:solidFill>
                  <a:schemeClr val="tx1"/>
                </a:solidFill>
                <a:latin typeface="Lexend" panose="020B0604020202020204" charset="0"/>
                <a:ea typeface="Inter Light" panose="02000503000000020004" pitchFamily="2" charset="0"/>
              </a:rPr>
              <a:t>Beispiel: </a:t>
            </a:r>
            <a:br>
              <a:rPr lang="de-DE" altLang="de-DE" sz="2000" i="1" dirty="0">
                <a:solidFill>
                  <a:schemeClr val="tx1"/>
                </a:solidFill>
                <a:latin typeface="Lexend" panose="020B0604020202020204" charset="0"/>
                <a:ea typeface="Inter Light" panose="02000503000000020004" pitchFamily="2" charset="0"/>
              </a:rPr>
            </a:br>
            <a:r>
              <a:rPr lang="de-DE" altLang="de-DE" sz="2000" i="1" dirty="0">
                <a:solidFill>
                  <a:schemeClr val="tx1"/>
                </a:solidFill>
                <a:latin typeface="Lexend" panose="020B0604020202020204" charset="0"/>
                <a:ea typeface="Inter Light" panose="02000503000000020004" pitchFamily="2" charset="0"/>
              </a:rPr>
              <a:t>Ein </a:t>
            </a:r>
            <a:r>
              <a:rPr lang="de-DE" altLang="de-DE" sz="2000" i="1" dirty="0">
                <a:latin typeface="Lexend" panose="020B0604020202020204" charset="0"/>
                <a:ea typeface="Inter Light" panose="02000503000000020004" pitchFamily="2" charset="0"/>
              </a:rPr>
              <a:t>kritisches Feedback kann als Kritik an einem selbst</a:t>
            </a:r>
            <a:br>
              <a:rPr lang="de-DE" altLang="de-DE" sz="2000" i="1" dirty="0">
                <a:latin typeface="Lexend" panose="020B0604020202020204" charset="0"/>
                <a:ea typeface="Inter Light" panose="02000503000000020004" pitchFamily="2" charset="0"/>
              </a:rPr>
            </a:br>
            <a:r>
              <a:rPr lang="de-DE" altLang="de-DE" sz="2000" i="1" dirty="0">
                <a:latin typeface="Lexend" panose="020B0604020202020204" charset="0"/>
                <a:ea typeface="Inter Light" panose="02000503000000020004" pitchFamily="2" charset="0"/>
              </a:rPr>
              <a:t>oder als Chance für Entwicklung gesehen werden.</a:t>
            </a:r>
            <a:br>
              <a:rPr lang="de-DE" altLang="de-DE" sz="2000" i="1" dirty="0">
                <a:latin typeface="Lexend" panose="020B0604020202020204" charset="0"/>
                <a:ea typeface="Inter Light" panose="02000503000000020004" pitchFamily="2" charset="0"/>
              </a:rPr>
            </a:br>
            <a:endParaRPr lang="de-DE" altLang="de-DE" sz="1600" i="1" dirty="0">
              <a:latin typeface="Lexend" panose="020B0604020202020204" charset="0"/>
              <a:ea typeface="Inter Light" panose="02000503000000020004" pitchFamily="2" charset="0"/>
            </a:endParaRPr>
          </a:p>
          <a:p>
            <a:pPr marL="363538" indent="-363538">
              <a:spcAft>
                <a:spcPct val="50000"/>
              </a:spcAft>
              <a:buClr>
                <a:schemeClr val="accent1"/>
              </a:buClr>
              <a:buFont typeface="Arial" panose="020B0604020202020204" pitchFamily="34" charset="0"/>
              <a:buChar char="•"/>
            </a:pPr>
            <a:r>
              <a:rPr lang="de-DE" altLang="de-DE" sz="2000" dirty="0">
                <a:solidFill>
                  <a:schemeClr val="tx1"/>
                </a:solidFill>
                <a:latin typeface="Lexend" panose="020B0604020202020204" charset="0"/>
                <a:ea typeface="Inter Light" panose="02000503000000020004" pitchFamily="2" charset="0"/>
              </a:rPr>
              <a:t>In der Phase der </a:t>
            </a:r>
            <a:r>
              <a:rPr lang="de-DE" altLang="de-DE" sz="2000" b="1" dirty="0">
                <a:solidFill>
                  <a:schemeClr val="accent1"/>
                </a:solidFill>
                <a:latin typeface="Lexend" panose="020B0604020202020204" charset="0"/>
                <a:ea typeface="Inter Light" panose="02000503000000020004" pitchFamily="2" charset="0"/>
              </a:rPr>
              <a:t>Reflexion</a:t>
            </a:r>
            <a:r>
              <a:rPr lang="de-DE" altLang="de-DE" sz="2000" dirty="0">
                <a:solidFill>
                  <a:schemeClr val="tx1"/>
                </a:solidFill>
                <a:latin typeface="Lexend" panose="020B0604020202020204" charset="0"/>
                <a:ea typeface="Inter Light" panose="02000503000000020004" pitchFamily="2" charset="0"/>
              </a:rPr>
              <a:t> beginnen wir, </a:t>
            </a:r>
            <a:br>
              <a:rPr lang="de-DE" altLang="de-DE" sz="2000" dirty="0">
                <a:solidFill>
                  <a:schemeClr val="tx1"/>
                </a:solidFill>
                <a:latin typeface="Lexend" panose="020B0604020202020204" charset="0"/>
                <a:ea typeface="Inter Light" panose="02000503000000020004" pitchFamily="2" charset="0"/>
              </a:rPr>
            </a:br>
            <a:r>
              <a:rPr lang="de-DE" altLang="de-DE" sz="2000" dirty="0">
                <a:solidFill>
                  <a:schemeClr val="tx1"/>
                </a:solidFill>
                <a:latin typeface="Lexend" panose="020B0604020202020204" charset="0"/>
                <a:ea typeface="Inter Light" panose="02000503000000020004" pitchFamily="2" charset="0"/>
              </a:rPr>
              <a:t>unsere Perspektive zu verändern. </a:t>
            </a:r>
            <a:br>
              <a:rPr lang="de-DE" altLang="de-DE" sz="2000" dirty="0">
                <a:solidFill>
                  <a:schemeClr val="tx1"/>
                </a:solidFill>
                <a:latin typeface="Lexend" panose="020B0604020202020204" charset="0"/>
                <a:ea typeface="Inter Light" panose="02000503000000020004" pitchFamily="2" charset="0"/>
              </a:rPr>
            </a:br>
            <a:r>
              <a:rPr lang="de-DE" altLang="de-DE" sz="2000" dirty="0">
                <a:solidFill>
                  <a:schemeClr val="tx1"/>
                </a:solidFill>
                <a:latin typeface="Lexend" panose="020B0604020202020204" charset="0"/>
                <a:ea typeface="Inter Light" panose="02000503000000020004" pitchFamily="2" charset="0"/>
              </a:rPr>
              <a:t>So entsteht aus negativem Stress</a:t>
            </a:r>
            <a:br>
              <a:rPr lang="de-DE" altLang="de-DE" sz="2000" dirty="0">
                <a:solidFill>
                  <a:schemeClr val="tx1"/>
                </a:solidFill>
                <a:latin typeface="Lexend" panose="020B0604020202020204" charset="0"/>
                <a:ea typeface="Inter Light" panose="02000503000000020004" pitchFamily="2" charset="0"/>
              </a:rPr>
            </a:br>
            <a:r>
              <a:rPr lang="de-DE" altLang="de-DE" sz="2000" dirty="0">
                <a:solidFill>
                  <a:schemeClr val="tx1"/>
                </a:solidFill>
                <a:latin typeface="Lexend" panose="020B0604020202020204" charset="0"/>
                <a:ea typeface="Inter Light" panose="02000503000000020004" pitchFamily="2" charset="0"/>
              </a:rPr>
              <a:t>(</a:t>
            </a:r>
            <a:r>
              <a:rPr lang="de-DE" altLang="de-DE" sz="2000" dirty="0" err="1">
                <a:solidFill>
                  <a:schemeClr val="tx1"/>
                </a:solidFill>
                <a:latin typeface="Lexend" panose="020B0604020202020204" charset="0"/>
                <a:ea typeface="Inter Light" panose="02000503000000020004" pitchFamily="2" charset="0"/>
              </a:rPr>
              <a:t>Distress</a:t>
            </a:r>
            <a:r>
              <a:rPr lang="de-DE" altLang="de-DE" sz="2000" dirty="0">
                <a:solidFill>
                  <a:schemeClr val="tx1"/>
                </a:solidFill>
                <a:latin typeface="Lexend" panose="020B0604020202020204" charset="0"/>
                <a:ea typeface="Inter Light" panose="02000503000000020004" pitchFamily="2" charset="0"/>
              </a:rPr>
              <a:t>) </a:t>
            </a:r>
            <a:r>
              <a:rPr lang="de-DE" altLang="de-DE" sz="2000" b="1" dirty="0">
                <a:solidFill>
                  <a:schemeClr val="accent1"/>
                </a:solidFill>
                <a:latin typeface="Lexend" panose="020B0604020202020204" charset="0"/>
                <a:ea typeface="Inter Light" panose="02000503000000020004" pitchFamily="2" charset="0"/>
              </a:rPr>
              <a:t>positiver Stress </a:t>
            </a:r>
            <a:r>
              <a:rPr lang="de-DE" altLang="de-DE" sz="2000" dirty="0">
                <a:solidFill>
                  <a:schemeClr val="tx1"/>
                </a:solidFill>
                <a:latin typeface="Lexend" panose="020B0604020202020204" charset="0"/>
                <a:ea typeface="Inter Light" panose="02000503000000020004" pitchFamily="2" charset="0"/>
              </a:rPr>
              <a:t>(Eustress). </a:t>
            </a:r>
            <a:br>
              <a:rPr lang="de-DE" altLang="de-DE" sz="2000" dirty="0">
                <a:solidFill>
                  <a:schemeClr val="tx1"/>
                </a:solidFill>
                <a:latin typeface="Inter Light" panose="02000503000000020004" pitchFamily="2" charset="0"/>
                <a:ea typeface="Inter Light" panose="02000503000000020004" pitchFamily="2" charset="0"/>
              </a:rPr>
            </a:br>
            <a:br>
              <a:rPr lang="de-CH" sz="2000" dirty="0">
                <a:solidFill>
                  <a:schemeClr val="tx1"/>
                </a:solidFill>
                <a:latin typeface="Inter Light" panose="02000503000000020004" pitchFamily="2" charset="0"/>
                <a:ea typeface="Inter Light" panose="02000503000000020004" pitchFamily="2" charset="0"/>
              </a:rPr>
            </a:br>
            <a:r>
              <a:rPr lang="de-CH" sz="2000" dirty="0">
                <a:solidFill>
                  <a:schemeClr val="tx1"/>
                </a:solidFill>
                <a:latin typeface="Inter Light" panose="02000503000000020004" pitchFamily="2" charset="0"/>
                <a:ea typeface="Inter Light" panose="02000503000000020004" pitchFamily="2" charset="0"/>
              </a:rPr>
              <a:t>	</a:t>
            </a:r>
            <a:endParaRPr sz="2000" dirty="0">
              <a:latin typeface="Inter Light" panose="02000503000000020004" pitchFamily="2" charset="0"/>
            </a:endParaRPr>
          </a:p>
        </p:txBody>
      </p:sp>
      <p:sp>
        <p:nvSpPr>
          <p:cNvPr id="7" name="Rechteck: abgerundete Ecken 6">
            <a:extLst>
              <a:ext uri="{FF2B5EF4-FFF2-40B4-BE49-F238E27FC236}">
                <a16:creationId xmlns:a16="http://schemas.microsoft.com/office/drawing/2014/main" id="{FC8A7E20-4C32-CE27-D8D8-0DFC9128121E}"/>
              </a:ext>
            </a:extLst>
          </p:cNvPr>
          <p:cNvSpPr/>
          <p:nvPr/>
        </p:nvSpPr>
        <p:spPr>
          <a:xfrm>
            <a:off x="8884920" y="1306513"/>
            <a:ext cx="2743200" cy="167640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000" b="1" dirty="0" err="1">
                <a:latin typeface="Lexend" panose="020B0604020202020204" charset="0"/>
                <a:ea typeface="Inter Light" panose="02000503000000020004" pitchFamily="2" charset="0"/>
              </a:rPr>
              <a:t>Distress</a:t>
            </a:r>
            <a:br>
              <a:rPr lang="de-CH" sz="2000" dirty="0">
                <a:latin typeface="Lexend" panose="020B0604020202020204" charset="0"/>
                <a:ea typeface="Inter Light" panose="02000503000000020004" pitchFamily="2" charset="0"/>
              </a:rPr>
            </a:br>
            <a:r>
              <a:rPr lang="de-CH" sz="2000" dirty="0">
                <a:latin typeface="Lexend" panose="020B0604020202020204" charset="0"/>
                <a:ea typeface="Inter Light" panose="02000503000000020004" pitchFamily="2" charset="0"/>
              </a:rPr>
              <a:t>(negativer Stress</a:t>
            </a:r>
            <a:r>
              <a:rPr lang="de-CH" sz="2000" dirty="0">
                <a:latin typeface="Inter Light" panose="02000503000000020004" pitchFamily="2" charset="0"/>
                <a:ea typeface="Inter Light" panose="02000503000000020004" pitchFamily="2" charset="0"/>
              </a:rPr>
              <a:t>)</a:t>
            </a:r>
          </a:p>
        </p:txBody>
      </p:sp>
      <p:sp>
        <p:nvSpPr>
          <p:cNvPr id="8" name="Rechteck: abgerundete Ecken 7">
            <a:extLst>
              <a:ext uri="{FF2B5EF4-FFF2-40B4-BE49-F238E27FC236}">
                <a16:creationId xmlns:a16="http://schemas.microsoft.com/office/drawing/2014/main" id="{51D73A96-1848-5D5B-F5FE-36C2A643D161}"/>
              </a:ext>
            </a:extLst>
          </p:cNvPr>
          <p:cNvSpPr/>
          <p:nvPr/>
        </p:nvSpPr>
        <p:spPr>
          <a:xfrm>
            <a:off x="8933094" y="3962400"/>
            <a:ext cx="2743200" cy="1676400"/>
          </a:xfrm>
          <a:prstGeom prst="roundRect">
            <a:avLst/>
          </a:prstGeom>
          <a:solidFill>
            <a:srgbClr val="97BF22">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000" b="1" dirty="0">
                <a:latin typeface="Lexend" panose="020B0604020202020204" charset="0"/>
                <a:ea typeface="Inter Light" panose="02000503000000020004" pitchFamily="2" charset="0"/>
              </a:rPr>
              <a:t>Eustress</a:t>
            </a:r>
            <a:br>
              <a:rPr lang="de-CH" sz="2000" dirty="0">
                <a:latin typeface="Lexend" panose="020B0604020202020204" charset="0"/>
                <a:ea typeface="Inter Light" panose="02000503000000020004" pitchFamily="2" charset="0"/>
              </a:rPr>
            </a:br>
            <a:r>
              <a:rPr lang="de-CH" sz="2000" dirty="0">
                <a:latin typeface="Lexend" panose="020B0604020202020204" charset="0"/>
                <a:ea typeface="Inter Light" panose="02000503000000020004" pitchFamily="2" charset="0"/>
              </a:rPr>
              <a:t>(positiver Stress</a:t>
            </a:r>
            <a:r>
              <a:rPr lang="de-CH" sz="2000" dirty="0">
                <a:latin typeface="Inter Light" panose="02000503000000020004" pitchFamily="2" charset="0"/>
                <a:ea typeface="Inter Light" panose="02000503000000020004" pitchFamily="2" charset="0"/>
              </a:rPr>
              <a:t>)</a:t>
            </a:r>
          </a:p>
        </p:txBody>
      </p:sp>
      <p:sp>
        <p:nvSpPr>
          <p:cNvPr id="9" name="Pfeil: nach unten 8">
            <a:extLst>
              <a:ext uri="{FF2B5EF4-FFF2-40B4-BE49-F238E27FC236}">
                <a16:creationId xmlns:a16="http://schemas.microsoft.com/office/drawing/2014/main" id="{BC78E98F-C13B-CD33-32C8-346934DCC524}"/>
              </a:ext>
            </a:extLst>
          </p:cNvPr>
          <p:cNvSpPr/>
          <p:nvPr/>
        </p:nvSpPr>
        <p:spPr>
          <a:xfrm>
            <a:off x="10037994" y="3124853"/>
            <a:ext cx="533400" cy="740296"/>
          </a:xfrm>
          <a:prstGeom prst="downArrow">
            <a:avLst/>
          </a:prstGeom>
          <a:solidFill>
            <a:srgbClr val="97BF22">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387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Sichtweisen verändern</a:t>
            </a:r>
            <a:br>
              <a:rPr lang="de-DE" sz="2400" dirty="0"/>
            </a:br>
            <a:endParaRPr lang="de-DE" sz="2400" dirty="0"/>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pic>
        <p:nvPicPr>
          <p:cNvPr id="10" name="Grafik 9">
            <a:extLst>
              <a:ext uri="{FF2B5EF4-FFF2-40B4-BE49-F238E27FC236}">
                <a16:creationId xmlns:a16="http://schemas.microsoft.com/office/drawing/2014/main" id="{42F94EBC-2310-6840-66E4-8F3BB993BC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312" y="1169126"/>
            <a:ext cx="11489264" cy="4431574"/>
          </a:xfrm>
          <a:prstGeom prst="rect">
            <a:avLst/>
          </a:prstGeom>
        </p:spPr>
      </p:pic>
    </p:spTree>
    <p:extLst>
      <p:ext uri="{BB962C8B-B14F-4D97-AF65-F5344CB8AC3E}">
        <p14:creationId xmlns:p14="http://schemas.microsoft.com/office/powerpoint/2010/main" val="325399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Sichtweise verändern</a:t>
            </a:r>
            <a:br>
              <a:rPr lang="de-DE" sz="2400" dirty="0"/>
            </a:br>
            <a:r>
              <a:rPr lang="de-DE" sz="2400" dirty="0"/>
              <a:t>Fallstudie</a:t>
            </a:r>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3" name="Textplatzhalter 10">
            <a:extLst>
              <a:ext uri="{FF2B5EF4-FFF2-40B4-BE49-F238E27FC236}">
                <a16:creationId xmlns:a16="http://schemas.microsoft.com/office/drawing/2014/main" id="{850382D9-0D85-361F-0E49-76DDFFF36274}"/>
              </a:ext>
            </a:extLst>
          </p:cNvPr>
          <p:cNvSpPr txBox="1">
            <a:spLocks/>
          </p:cNvSpPr>
          <p:nvPr/>
        </p:nvSpPr>
        <p:spPr>
          <a:xfrm>
            <a:off x="542752" y="1360226"/>
            <a:ext cx="11095559" cy="455914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e-DE" sz="2000" dirty="0">
                <a:latin typeface="Lexend" panose="020B0604020202020204" charset="0"/>
                <a:ea typeface="Inter Light" panose="02000503000000020004" pitchFamily="2" charset="0"/>
              </a:rPr>
              <a:t>Wir bilden nun gleich Zweiergruppen. </a:t>
            </a:r>
            <a:br>
              <a:rPr lang="de-DE" sz="2000" dirty="0">
                <a:latin typeface="Lexend" panose="020B0604020202020204" charset="0"/>
                <a:ea typeface="Inter Light" panose="02000503000000020004" pitchFamily="2" charset="0"/>
              </a:rPr>
            </a:br>
            <a:endParaRPr lang="de-DE" sz="2000" dirty="0">
              <a:latin typeface="Lexend" panose="020B0604020202020204" charset="0"/>
              <a:ea typeface="Inter Light" panose="02000503000000020004" pitchFamily="2" charset="0"/>
            </a:endParaRPr>
          </a:p>
          <a:p>
            <a:pPr marL="342900" indent="-342900">
              <a:buFont typeface="Arial" panose="020B0604020202020204" pitchFamily="34" charset="0"/>
              <a:buChar char="•"/>
            </a:pPr>
            <a:r>
              <a:rPr lang="de-DE" sz="2000" dirty="0">
                <a:latin typeface="Lexend" panose="020B0604020202020204" charset="0"/>
                <a:ea typeface="Inter Light" panose="02000503000000020004" pitchFamily="2" charset="0"/>
              </a:rPr>
              <a:t>Legt fest, wer in der Gruppe mit der Übung beginnt.</a:t>
            </a:r>
          </a:p>
          <a:p>
            <a:pPr marL="342900" indent="-342900">
              <a:buFont typeface="Arial" panose="020B0604020202020204" pitchFamily="34" charset="0"/>
              <a:buChar char="•"/>
            </a:pPr>
            <a:endParaRPr lang="de-DE" sz="1200" dirty="0">
              <a:latin typeface="Lexend" panose="020B0604020202020204" charset="0"/>
              <a:ea typeface="Inter Light" panose="02000503000000020004" pitchFamily="2" charset="0"/>
            </a:endParaRPr>
          </a:p>
          <a:p>
            <a:pPr marL="342900" indent="-342900">
              <a:buFont typeface="Arial" panose="020B0604020202020204" pitchFamily="34" charset="0"/>
              <a:buChar char="•"/>
            </a:pPr>
            <a:r>
              <a:rPr lang="de-DE" sz="2000" dirty="0">
                <a:latin typeface="Lexend" panose="020B0604020202020204" charset="0"/>
                <a:ea typeface="Inter Light" panose="02000503000000020004" pitchFamily="2" charset="0"/>
              </a:rPr>
              <a:t>Diskutiert einen Fall, wo du dich in einem roten Kreislauf befunden hast. </a:t>
            </a:r>
            <a:r>
              <a:rPr lang="de-CH" sz="2000" dirty="0">
                <a:latin typeface="Lexend" panose="020B0604020202020204" charset="0"/>
                <a:ea typeface="Inter Light" panose="02000503000000020004" pitchFamily="2" charset="0"/>
              </a:rPr>
              <a:t>Versuche nun in der Diskussion mit deinem Gruppenpartner den </a:t>
            </a:r>
            <a:r>
              <a:rPr lang="de-CH" sz="2000" b="1" dirty="0">
                <a:solidFill>
                  <a:schemeClr val="accent1"/>
                </a:solidFill>
                <a:latin typeface="Lexend" panose="020B0604020202020204" charset="0"/>
                <a:ea typeface="Inter Light" panose="02000503000000020004" pitchFamily="2" charset="0"/>
              </a:rPr>
              <a:t>Kreislauf </a:t>
            </a:r>
            <a:r>
              <a:rPr lang="de-CH" sz="2000" dirty="0">
                <a:latin typeface="Lexend" panose="020B0604020202020204" charset="0"/>
                <a:ea typeface="Inter Light" panose="02000503000000020004" pitchFamily="2" charset="0"/>
              </a:rPr>
              <a:t>so </a:t>
            </a:r>
            <a:r>
              <a:rPr lang="de-CH" sz="2000" b="1" dirty="0">
                <a:solidFill>
                  <a:schemeClr val="accent1"/>
                </a:solidFill>
                <a:latin typeface="Lexend" panose="020B0604020202020204" charset="0"/>
                <a:ea typeface="Inter Light" panose="02000503000000020004" pitchFamily="2" charset="0"/>
              </a:rPr>
              <a:t>umzudrehen</a:t>
            </a:r>
            <a:r>
              <a:rPr lang="de-CH" sz="2000" dirty="0">
                <a:latin typeface="Lexend" panose="020B0604020202020204" charset="0"/>
                <a:ea typeface="Inter Light" panose="02000503000000020004" pitchFamily="2" charset="0"/>
              </a:rPr>
              <a:t>, dass dadurch ein positives Resultat entsteht. Was kommt dabei heraus?</a:t>
            </a:r>
          </a:p>
          <a:p>
            <a:pPr marL="342900" indent="-342900">
              <a:buFont typeface="Arial" panose="020B0604020202020204" pitchFamily="34" charset="0"/>
              <a:buChar char="•"/>
            </a:pPr>
            <a:endParaRPr lang="de-CH" sz="1200" dirty="0">
              <a:latin typeface="Lexend" panose="020B0604020202020204" charset="0"/>
              <a:ea typeface="Inter Light" panose="02000503000000020004" pitchFamily="2" charset="0"/>
            </a:endParaRPr>
          </a:p>
          <a:p>
            <a:pPr marL="342900" indent="-342900">
              <a:buFont typeface="Arial" panose="020B0604020202020204" pitchFamily="34" charset="0"/>
              <a:buChar char="•"/>
            </a:pPr>
            <a:r>
              <a:rPr lang="de-CH" sz="2000" dirty="0">
                <a:latin typeface="Lexend" panose="020B0604020202020204" charset="0"/>
                <a:ea typeface="Inter Light" panose="02000503000000020004" pitchFamily="2" charset="0"/>
              </a:rPr>
              <a:t>Nach 5 Minuten wechselt ihr die Seite und die andere Person schildert ihren Fall. Versucht wiederum, vom roten in den grünen Kreislauf zu gelangen.</a:t>
            </a:r>
          </a:p>
          <a:p>
            <a:pPr marL="342900" indent="-342900">
              <a:buFont typeface="Arial" panose="020B0604020202020204" pitchFamily="34" charset="0"/>
              <a:buChar char="•"/>
            </a:pPr>
            <a:endParaRPr lang="de-CH" sz="1200" dirty="0">
              <a:latin typeface="Lexend" panose="020B0604020202020204" charset="0"/>
              <a:ea typeface="Inter Light" panose="02000503000000020004" pitchFamily="2" charset="0"/>
            </a:endParaRPr>
          </a:p>
          <a:p>
            <a:pPr marL="342900" indent="-342900">
              <a:buFont typeface="Arial" panose="020B0604020202020204" pitchFamily="34" charset="0"/>
              <a:buChar char="•"/>
            </a:pPr>
            <a:r>
              <a:rPr lang="de-CH" sz="2000" dirty="0">
                <a:latin typeface="Lexend" panose="020B0604020202020204" charset="0"/>
                <a:ea typeface="Inter Light" panose="02000503000000020004" pitchFamily="2" charset="0"/>
              </a:rPr>
              <a:t>Falls noch Zeit bleibt, diskutiert miteinander, was der grüne Kreislauf mit euch macht.</a:t>
            </a:r>
          </a:p>
          <a:p>
            <a:pPr marL="342900" indent="-342900">
              <a:buFont typeface="Arial" panose="020B0604020202020204" pitchFamily="34" charset="0"/>
              <a:buChar char="•"/>
            </a:pPr>
            <a:endParaRPr lang="de-CH" sz="1200" dirty="0">
              <a:latin typeface="Lexend" panose="020B0604020202020204" charset="0"/>
              <a:ea typeface="Inter Light" panose="02000503000000020004" pitchFamily="2" charset="0"/>
            </a:endParaRPr>
          </a:p>
          <a:p>
            <a:pPr marL="342900" indent="-342900">
              <a:buFont typeface="Arial" panose="020B0604020202020204" pitchFamily="34" charset="0"/>
              <a:buChar char="•"/>
            </a:pPr>
            <a:r>
              <a:rPr lang="de-CH" sz="2000" dirty="0">
                <a:latin typeface="Lexend" panose="020B0604020202020204" charset="0"/>
                <a:ea typeface="Inter Light" panose="02000503000000020004" pitchFamily="2" charset="0"/>
              </a:rPr>
              <a:t>Nach </a:t>
            </a:r>
            <a:r>
              <a:rPr lang="de-CH" sz="2000" b="1" dirty="0">
                <a:solidFill>
                  <a:schemeClr val="accent1"/>
                </a:solidFill>
                <a:latin typeface="Lexend" panose="020B0604020202020204" charset="0"/>
                <a:ea typeface="Inter Light" panose="02000503000000020004" pitchFamily="2" charset="0"/>
              </a:rPr>
              <a:t>15 Minuten </a:t>
            </a:r>
            <a:r>
              <a:rPr lang="de-CH" sz="2000" dirty="0">
                <a:latin typeface="Lexend" panose="020B0604020202020204" charset="0"/>
                <a:ea typeface="Inter Light" panose="02000503000000020004" pitchFamily="2" charset="0"/>
              </a:rPr>
              <a:t>treffen wir uns wieder im Plenum und diskutieren eure Erfahrungen.</a:t>
            </a:r>
            <a:endParaRPr lang="fr-FR" sz="2000"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marL="285750" indent="-285750">
              <a:lnSpc>
                <a:spcPct val="200000"/>
              </a:lnSpc>
              <a:buFont typeface="Arial" panose="020B0604020202020204" pitchFamily="34" charset="0"/>
              <a:buChar char="•"/>
            </a:pPr>
            <a:endParaRPr lang="de-DE" dirty="0"/>
          </a:p>
          <a:p>
            <a:pPr marL="285750" indent="-285750">
              <a:lnSpc>
                <a:spcPct val="200000"/>
              </a:lnSpc>
              <a:buFont typeface="Arial" panose="020B0604020202020204" pitchFamily="34" charset="0"/>
              <a:buChar char="•"/>
            </a:pPr>
            <a:endParaRPr lang="de-DE" dirty="0"/>
          </a:p>
        </p:txBody>
      </p:sp>
      <p:pic>
        <p:nvPicPr>
          <p:cNvPr id="4" name="Grafik 3" descr="Stoppuhr 25% mit einfarbiger Füllung">
            <a:extLst>
              <a:ext uri="{FF2B5EF4-FFF2-40B4-BE49-F238E27FC236}">
                <a16:creationId xmlns:a16="http://schemas.microsoft.com/office/drawing/2014/main" id="{045EC49E-0AD0-2101-E8D2-060FA04788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2205" y="1151632"/>
            <a:ext cx="914400" cy="914400"/>
          </a:xfrm>
          <a:prstGeom prst="rect">
            <a:avLst/>
          </a:prstGeom>
        </p:spPr>
      </p:pic>
    </p:spTree>
    <p:extLst>
      <p:ext uri="{BB962C8B-B14F-4D97-AF65-F5344CB8AC3E}">
        <p14:creationId xmlns:p14="http://schemas.microsoft.com/office/powerpoint/2010/main" val="400075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Sichtweise verändern</a:t>
            </a:r>
            <a:br>
              <a:rPr lang="de-DE" sz="2400" dirty="0"/>
            </a:br>
            <a:r>
              <a:rPr lang="de-DE" sz="2400" dirty="0"/>
              <a:t>Synthese</a:t>
            </a:r>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3" name="Textplatzhalter 10">
            <a:extLst>
              <a:ext uri="{FF2B5EF4-FFF2-40B4-BE49-F238E27FC236}">
                <a16:creationId xmlns:a16="http://schemas.microsoft.com/office/drawing/2014/main" id="{850382D9-0D85-361F-0E49-76DDFFF36274}"/>
              </a:ext>
            </a:extLst>
          </p:cNvPr>
          <p:cNvSpPr txBox="1">
            <a:spLocks/>
          </p:cNvSpPr>
          <p:nvPr/>
        </p:nvSpPr>
        <p:spPr>
          <a:xfrm>
            <a:off x="554182" y="1815114"/>
            <a:ext cx="11095559" cy="455914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220"/>
              </a:lnSpc>
              <a:buFont typeface="Arial" panose="020B0604020202020204" pitchFamily="34" charset="0"/>
              <a:buChar char="•"/>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marL="285750" indent="-285750">
              <a:lnSpc>
                <a:spcPct val="200000"/>
              </a:lnSpc>
              <a:buFont typeface="Arial" panose="020B0604020202020204" pitchFamily="34" charset="0"/>
              <a:buChar char="•"/>
            </a:pPr>
            <a:endParaRPr lang="de-DE" dirty="0"/>
          </a:p>
          <a:p>
            <a:pPr marL="285750" indent="-285750">
              <a:lnSpc>
                <a:spcPct val="200000"/>
              </a:lnSpc>
              <a:buFont typeface="Arial" panose="020B0604020202020204" pitchFamily="34" charset="0"/>
              <a:buChar char="•"/>
            </a:pPr>
            <a:endParaRPr lang="de-DE" dirty="0"/>
          </a:p>
        </p:txBody>
      </p:sp>
      <p:sp>
        <p:nvSpPr>
          <p:cNvPr id="5" name="Textfeld 4">
            <a:extLst>
              <a:ext uri="{FF2B5EF4-FFF2-40B4-BE49-F238E27FC236}">
                <a16:creationId xmlns:a16="http://schemas.microsoft.com/office/drawing/2014/main" id="{AC34F723-08DD-E124-80A0-0A95D9815112}"/>
              </a:ext>
            </a:extLst>
          </p:cNvPr>
          <p:cNvSpPr txBox="1"/>
          <p:nvPr/>
        </p:nvSpPr>
        <p:spPr>
          <a:xfrm>
            <a:off x="490590" y="1997839"/>
            <a:ext cx="10962269" cy="2862322"/>
          </a:xfrm>
          <a:prstGeom prst="rect">
            <a:avLst/>
          </a:prstGeom>
          <a:noFill/>
        </p:spPr>
        <p:txBody>
          <a:bodyPr wrap="square">
            <a:spAutoFit/>
          </a:bodyPr>
          <a:lstStyle/>
          <a:p>
            <a:pPr marL="342900" indent="-342900">
              <a:buClr>
                <a:schemeClr val="accent1"/>
              </a:buClr>
              <a:buFont typeface="Arial" panose="020B0604020202020204" pitchFamily="34" charset="0"/>
              <a:buChar char="•"/>
            </a:pPr>
            <a:r>
              <a:rPr lang="de-DE" sz="2000" dirty="0">
                <a:latin typeface="Lexend" panose="020B0604020202020204" charset="0"/>
                <a:ea typeface="Inter Light" panose="02000503000000020004" pitchFamily="2" charset="0"/>
              </a:rPr>
              <a:t>Was habt ihr getan, um in einen grünen Kreislauf zu gelangen?</a:t>
            </a:r>
            <a:br>
              <a:rPr lang="de-DE" sz="2000" dirty="0">
                <a:latin typeface="Lexend" panose="020B0604020202020204" charset="0"/>
                <a:ea typeface="Inter Light" panose="02000503000000020004" pitchFamily="2" charset="0"/>
              </a:rPr>
            </a:br>
            <a:br>
              <a:rPr lang="de-DE" sz="2000" dirty="0">
                <a:latin typeface="Lexend" panose="020B0604020202020204" charset="0"/>
                <a:ea typeface="Inter Light" panose="02000503000000020004" pitchFamily="2" charset="0"/>
              </a:rPr>
            </a:br>
            <a:br>
              <a:rPr lang="de-DE" sz="2000" dirty="0">
                <a:latin typeface="Lexend" panose="020B0604020202020204" charset="0"/>
                <a:ea typeface="Inter Light" panose="02000503000000020004" pitchFamily="2" charset="0"/>
              </a:rPr>
            </a:br>
            <a:br>
              <a:rPr lang="de-DE" sz="2000" dirty="0">
                <a:latin typeface="Lexend" panose="020B0604020202020204" charset="0"/>
                <a:ea typeface="Inter Light" panose="02000503000000020004" pitchFamily="2" charset="0"/>
              </a:rPr>
            </a:br>
            <a:br>
              <a:rPr lang="de-DE" sz="2000" dirty="0">
                <a:latin typeface="Lexend" panose="020B0604020202020204" charset="0"/>
                <a:ea typeface="Inter Light" panose="02000503000000020004" pitchFamily="2" charset="0"/>
              </a:rPr>
            </a:br>
            <a:br>
              <a:rPr lang="de-DE" sz="2000" dirty="0">
                <a:latin typeface="Lexend" panose="020B0604020202020204" charset="0"/>
                <a:ea typeface="Inter Light" panose="02000503000000020004" pitchFamily="2" charset="0"/>
              </a:rPr>
            </a:br>
            <a:endParaRPr lang="de-DE" sz="2000" dirty="0">
              <a:latin typeface="Lexend" panose="020B0604020202020204" charset="0"/>
              <a:ea typeface="Inter Light" panose="02000503000000020004" pitchFamily="2" charset="0"/>
            </a:endParaRPr>
          </a:p>
          <a:p>
            <a:pPr marL="342900" indent="-342900">
              <a:buClr>
                <a:schemeClr val="accent1"/>
              </a:buClr>
              <a:buFont typeface="Arial" panose="020B0604020202020204" pitchFamily="34" charset="0"/>
              <a:buChar char="•"/>
            </a:pPr>
            <a:r>
              <a:rPr lang="de-DE" sz="2000" dirty="0">
                <a:latin typeface="Lexend" panose="020B0604020202020204" charset="0"/>
                <a:ea typeface="Inter Light" panose="02000503000000020004" pitchFamily="2" charset="0"/>
              </a:rPr>
              <a:t>Was hat das mit euch gemacht?</a:t>
            </a:r>
          </a:p>
          <a:p>
            <a:pPr marL="914400" lvl="1" indent="-457200">
              <a:buClr>
                <a:schemeClr val="accent1"/>
              </a:buClr>
              <a:buFont typeface="+mj-lt"/>
              <a:buAutoNum type="arabicPeriod"/>
            </a:pPr>
            <a:endParaRPr lang="de-CH" sz="2000" dirty="0">
              <a:latin typeface="Lexend" panose="020B0604020202020204" charset="0"/>
              <a:ea typeface="Inter Light" panose="02000503000000020004" pitchFamily="2" charset="0"/>
            </a:endParaRPr>
          </a:p>
        </p:txBody>
      </p:sp>
      <p:sp>
        <p:nvSpPr>
          <p:cNvPr id="4" name="Textfeld 3">
            <a:extLst>
              <a:ext uri="{FF2B5EF4-FFF2-40B4-BE49-F238E27FC236}">
                <a16:creationId xmlns:a16="http://schemas.microsoft.com/office/drawing/2014/main" id="{6982A53F-E190-B081-53A0-FACE65C50DA2}"/>
              </a:ext>
            </a:extLst>
          </p:cNvPr>
          <p:cNvSpPr txBox="1"/>
          <p:nvPr/>
        </p:nvSpPr>
        <p:spPr>
          <a:xfrm>
            <a:off x="914399" y="2340360"/>
            <a:ext cx="9514143" cy="1754326"/>
          </a:xfrm>
          <a:prstGeom prst="rect">
            <a:avLst/>
          </a:prstGeom>
          <a:noFill/>
        </p:spPr>
        <p:txBody>
          <a:bodyPr wrap="none" rtlCol="0">
            <a:spAutoFit/>
          </a:bodyPr>
          <a:lstStyle/>
          <a:p>
            <a:pPr marL="285750" indent="-285750">
              <a:buFontTx/>
              <a:buChar char="-"/>
            </a:pPr>
            <a:r>
              <a:rPr lang="de-DE" dirty="0"/>
              <a:t>Sichtweise des anderen verstehen</a:t>
            </a:r>
          </a:p>
          <a:p>
            <a:pPr marL="285750" indent="-285750">
              <a:buFontTx/>
              <a:buChar char="-"/>
            </a:pPr>
            <a:r>
              <a:rPr lang="de-DE" dirty="0"/>
              <a:t>Krise als Chance sehen und in die Kreativität kommen</a:t>
            </a:r>
          </a:p>
          <a:p>
            <a:pPr marL="285750" indent="-285750">
              <a:buFontTx/>
              <a:buChar char="-"/>
            </a:pPr>
            <a:r>
              <a:rPr lang="de-DE" dirty="0"/>
              <a:t>Situation annehmen, wie sie ist (raus aus dem Widerstand!)</a:t>
            </a:r>
          </a:p>
          <a:p>
            <a:pPr marL="285750" indent="-285750">
              <a:buFontTx/>
              <a:buChar char="-"/>
            </a:pPr>
            <a:r>
              <a:rPr lang="de-DE" dirty="0"/>
              <a:t>Horizont erweitern, wie „tickt“ der andere</a:t>
            </a:r>
          </a:p>
          <a:p>
            <a:pPr marL="285750" indent="-285750">
              <a:buFontTx/>
              <a:buChar char="-"/>
            </a:pPr>
            <a:r>
              <a:rPr lang="de-DE" dirty="0"/>
              <a:t>Bewusst machen für was ich etwas tue/ tun kann (was kann ich beeinflussen, was nicht?)</a:t>
            </a:r>
          </a:p>
          <a:p>
            <a:pPr marL="285750" indent="-285750">
              <a:buFontTx/>
              <a:buChar char="-"/>
            </a:pPr>
            <a:r>
              <a:rPr lang="de-DE" dirty="0"/>
              <a:t>Eigene Entwicklung sehen, Perspektivwechsel</a:t>
            </a:r>
          </a:p>
        </p:txBody>
      </p:sp>
      <p:sp>
        <p:nvSpPr>
          <p:cNvPr id="6" name="Textfeld 5">
            <a:extLst>
              <a:ext uri="{FF2B5EF4-FFF2-40B4-BE49-F238E27FC236}">
                <a16:creationId xmlns:a16="http://schemas.microsoft.com/office/drawing/2014/main" id="{80D21D6E-76F5-5F90-8E0B-B39DC8ACEC7B}"/>
              </a:ext>
            </a:extLst>
          </p:cNvPr>
          <p:cNvSpPr txBox="1"/>
          <p:nvPr/>
        </p:nvSpPr>
        <p:spPr>
          <a:xfrm>
            <a:off x="1062446" y="4641669"/>
            <a:ext cx="3253839" cy="369332"/>
          </a:xfrm>
          <a:prstGeom prst="rect">
            <a:avLst/>
          </a:prstGeom>
          <a:noFill/>
        </p:spPr>
        <p:txBody>
          <a:bodyPr wrap="none" rtlCol="0">
            <a:spAutoFit/>
          </a:bodyPr>
          <a:lstStyle/>
          <a:p>
            <a:r>
              <a:rPr lang="de-DE" dirty="0"/>
              <a:t>- Die Wahrnehmung geschärft</a:t>
            </a:r>
          </a:p>
        </p:txBody>
      </p:sp>
    </p:spTree>
    <p:extLst>
      <p:ext uri="{BB962C8B-B14F-4D97-AF65-F5344CB8AC3E}">
        <p14:creationId xmlns:p14="http://schemas.microsoft.com/office/powerpoint/2010/main" val="139541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Wirkungsvolle Methoden zum Stressabbau</a:t>
            </a:r>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3" name="Textplatzhalter 10">
            <a:extLst>
              <a:ext uri="{FF2B5EF4-FFF2-40B4-BE49-F238E27FC236}">
                <a16:creationId xmlns:a16="http://schemas.microsoft.com/office/drawing/2014/main" id="{850382D9-0D85-361F-0E49-76DDFFF36274}"/>
              </a:ext>
            </a:extLst>
          </p:cNvPr>
          <p:cNvSpPr txBox="1">
            <a:spLocks/>
          </p:cNvSpPr>
          <p:nvPr/>
        </p:nvSpPr>
        <p:spPr>
          <a:xfrm>
            <a:off x="554182" y="1815114"/>
            <a:ext cx="11095559" cy="455914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220"/>
              </a:lnSpc>
              <a:buFont typeface="Arial" panose="020B0604020202020204" pitchFamily="34" charset="0"/>
              <a:buChar char="•"/>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marL="285750" indent="-285750">
              <a:lnSpc>
                <a:spcPct val="200000"/>
              </a:lnSpc>
              <a:buFont typeface="Arial" panose="020B0604020202020204" pitchFamily="34" charset="0"/>
              <a:buChar char="•"/>
            </a:pPr>
            <a:endParaRPr lang="de-DE" dirty="0"/>
          </a:p>
          <a:p>
            <a:pPr marL="285750" indent="-285750">
              <a:lnSpc>
                <a:spcPct val="200000"/>
              </a:lnSpc>
              <a:buFont typeface="Arial" panose="020B0604020202020204" pitchFamily="34" charset="0"/>
              <a:buChar char="•"/>
            </a:pPr>
            <a:endParaRPr lang="de-DE" dirty="0"/>
          </a:p>
        </p:txBody>
      </p:sp>
      <p:sp>
        <p:nvSpPr>
          <p:cNvPr id="4" name="object 3">
            <a:extLst>
              <a:ext uri="{FF2B5EF4-FFF2-40B4-BE49-F238E27FC236}">
                <a16:creationId xmlns:a16="http://schemas.microsoft.com/office/drawing/2014/main" id="{31E17406-6AD6-3E7D-5A2D-A275B6B34047}"/>
              </a:ext>
            </a:extLst>
          </p:cNvPr>
          <p:cNvSpPr txBox="1"/>
          <p:nvPr/>
        </p:nvSpPr>
        <p:spPr>
          <a:xfrm>
            <a:off x="542752" y="590730"/>
            <a:ext cx="11095559" cy="5860579"/>
          </a:xfrm>
          <a:prstGeom prst="rect">
            <a:avLst/>
          </a:prstGeom>
        </p:spPr>
        <p:txBody>
          <a:bodyPr vert="horz" wrap="square" lIns="0" tIns="12700" rIns="0" bIns="0" rtlCol="0">
            <a:spAutoFit/>
          </a:bodyPr>
          <a:lstStyle/>
          <a:p>
            <a:pPr>
              <a:buClr>
                <a:srgbClr val="97BF22"/>
              </a:buClr>
            </a:pPr>
            <a:endParaRPr lang="en-US" sz="2000" dirty="0">
              <a:latin typeface="Inter Light" panose="02000503000000020004" pitchFamily="2" charset="0"/>
              <a:ea typeface="Inter Light" panose="02000503000000020004" pitchFamily="2" charset="0"/>
            </a:endParaRPr>
          </a:p>
          <a:p>
            <a:pPr marL="342900" indent="-342900">
              <a:buClr>
                <a:schemeClr val="accent1"/>
              </a:buClr>
              <a:buFont typeface="Arial" panose="020B0604020202020204" pitchFamily="34" charset="0"/>
              <a:buChar char="•"/>
              <a:defRPr/>
            </a:pPr>
            <a:r>
              <a:rPr lang="de-DE" altLang="de-DE" sz="2000" b="1" dirty="0">
                <a:solidFill>
                  <a:schemeClr val="accent1"/>
                </a:solidFill>
                <a:latin typeface="Lexend" panose="020B0604020202020204" charset="0"/>
                <a:ea typeface="Inter Light" panose="02000503000000020004" pitchFamily="2" charset="0"/>
              </a:rPr>
              <a:t>Bewegung</a:t>
            </a:r>
          </a:p>
          <a:p>
            <a:pPr marL="360363">
              <a:buClr>
                <a:schemeClr val="accent1"/>
              </a:buClr>
              <a:defRPr/>
            </a:pPr>
            <a:r>
              <a:rPr lang="de-DE" altLang="de-DE" sz="2000" dirty="0">
                <a:solidFill>
                  <a:schemeClr val="tx1"/>
                </a:solidFill>
                <a:latin typeface="Lexend" panose="020B0604020202020204" charset="0"/>
                <a:ea typeface="Inter Light" panose="02000503000000020004" pitchFamily="2" charset="0"/>
              </a:rPr>
              <a:t>Bewegung hilft, die Muskeln zu (</a:t>
            </a:r>
            <a:r>
              <a:rPr lang="de-DE" altLang="de-DE" sz="2000" dirty="0" err="1">
                <a:solidFill>
                  <a:schemeClr val="tx1"/>
                </a:solidFill>
                <a:latin typeface="Lexend" panose="020B0604020202020204" charset="0"/>
                <a:ea typeface="Inter Light" panose="02000503000000020004" pitchFamily="2" charset="0"/>
              </a:rPr>
              <a:t>ent</a:t>
            </a:r>
            <a:r>
              <a:rPr lang="de-DE" altLang="de-DE" sz="2000" dirty="0">
                <a:solidFill>
                  <a:schemeClr val="tx1"/>
                </a:solidFill>
                <a:latin typeface="Lexend" panose="020B0604020202020204" charset="0"/>
                <a:ea typeface="Inter Light" panose="02000503000000020004" pitchFamily="2" charset="0"/>
              </a:rPr>
              <a:t>-)spannen und somit eingefahrene, verfahrene Haltungen (im übertragenen Sinn) zu verändern.  </a:t>
            </a:r>
            <a:endParaRPr lang="de-CH" altLang="de-DE" sz="2000" dirty="0">
              <a:latin typeface="Lexend" panose="020B0604020202020204" charset="0"/>
              <a:ea typeface="Inter Light" panose="02000503000000020004" pitchFamily="2" charset="0"/>
            </a:endParaRPr>
          </a:p>
          <a:p>
            <a:pPr marL="360363">
              <a:buClr>
                <a:schemeClr val="accent1"/>
              </a:buClr>
              <a:defRPr/>
            </a:pPr>
            <a:endParaRPr lang="de-CH" altLang="de-DE" sz="2000" b="1" dirty="0">
              <a:solidFill>
                <a:srgbClr val="99C221"/>
              </a:solidFill>
              <a:latin typeface="Lexend" panose="020B0604020202020204" charset="0"/>
              <a:ea typeface="Inter Light" panose="02000503000000020004" pitchFamily="2" charset="0"/>
            </a:endParaRPr>
          </a:p>
          <a:p>
            <a:pPr marL="354013" indent="-354013">
              <a:buClr>
                <a:schemeClr val="accent1"/>
              </a:buClr>
              <a:buFont typeface="Arial" panose="020B0604020202020204" pitchFamily="34" charset="0"/>
              <a:buChar char="•"/>
              <a:defRPr/>
            </a:pPr>
            <a:r>
              <a:rPr lang="de-DE" altLang="de-DE" sz="2000" b="1" dirty="0">
                <a:solidFill>
                  <a:schemeClr val="accent1"/>
                </a:solidFill>
                <a:latin typeface="Lexend" panose="020B0604020202020204" charset="0"/>
                <a:ea typeface="Inter Light" panose="02000503000000020004" pitchFamily="2" charset="0"/>
              </a:rPr>
              <a:t>Atemtechniken</a:t>
            </a:r>
            <a:r>
              <a:rPr lang="de-DE" altLang="de-DE" sz="2000" b="1" dirty="0">
                <a:solidFill>
                  <a:srgbClr val="99C221"/>
                </a:solidFill>
                <a:latin typeface="Lexend" panose="020B0604020202020204" charset="0"/>
                <a:ea typeface="Inter Light" panose="02000503000000020004" pitchFamily="2" charset="0"/>
              </a:rPr>
              <a:t>	</a:t>
            </a:r>
          </a:p>
          <a:p>
            <a:pPr marL="360363">
              <a:buClr>
                <a:schemeClr val="accent1"/>
              </a:buClr>
              <a:defRPr/>
            </a:pPr>
            <a:r>
              <a:rPr lang="de-CH" altLang="de-DE" sz="2000" dirty="0">
                <a:solidFill>
                  <a:schemeClr val="tx1"/>
                </a:solidFill>
                <a:latin typeface="Lexend" panose="020B0604020202020204" charset="0"/>
                <a:ea typeface="Inter Light" panose="02000503000000020004" pitchFamily="2" charset="0"/>
              </a:rPr>
              <a:t>Atemtechniken helfen, den Körper zu erden und Energieblockaden zu lösen.</a:t>
            </a:r>
          </a:p>
          <a:p>
            <a:pPr marL="703263" indent="-342900">
              <a:buClr>
                <a:schemeClr val="accent1"/>
              </a:buClr>
              <a:buFont typeface="Arial" panose="020B0604020202020204" pitchFamily="34" charset="0"/>
              <a:buChar char="•"/>
              <a:defRPr/>
            </a:pPr>
            <a:endParaRPr lang="en-US" sz="2000" dirty="0">
              <a:solidFill>
                <a:schemeClr val="tx1"/>
              </a:solidFill>
              <a:latin typeface="Lexend" panose="020B0604020202020204" charset="0"/>
              <a:ea typeface="Inter Light" panose="02000503000000020004" pitchFamily="2" charset="0"/>
            </a:endParaRPr>
          </a:p>
          <a:p>
            <a:pPr marL="342900" indent="-342900">
              <a:buClr>
                <a:schemeClr val="accent1"/>
              </a:buClr>
              <a:buFont typeface="Arial" panose="020B0604020202020204" pitchFamily="34" charset="0"/>
              <a:buChar char="•"/>
              <a:tabLst>
                <a:tab pos="357188" algn="l"/>
              </a:tabLst>
              <a:defRPr/>
            </a:pPr>
            <a:r>
              <a:rPr lang="de-DE" altLang="de-DE" sz="2000" b="1" dirty="0">
                <a:solidFill>
                  <a:srgbClr val="99C221"/>
                </a:solidFill>
                <a:latin typeface="Lexend" panose="020B0604020202020204" charset="0"/>
                <a:ea typeface="Inter Light" panose="02000503000000020004" pitchFamily="2" charset="0"/>
              </a:rPr>
              <a:t>	</a:t>
            </a:r>
            <a:r>
              <a:rPr lang="de-DE" altLang="de-DE" sz="2000" b="1" dirty="0">
                <a:solidFill>
                  <a:schemeClr val="accent1"/>
                </a:solidFill>
                <a:latin typeface="Lexend" panose="020B0604020202020204" charset="0"/>
                <a:ea typeface="Inter Light" panose="02000503000000020004" pitchFamily="2" charset="0"/>
              </a:rPr>
              <a:t>Musik</a:t>
            </a:r>
          </a:p>
          <a:p>
            <a:pPr marL="360363">
              <a:buClr>
                <a:schemeClr val="accent1"/>
              </a:buClr>
              <a:defRPr/>
            </a:pPr>
            <a:r>
              <a:rPr lang="de-DE" altLang="de-DE" sz="2000" dirty="0">
                <a:solidFill>
                  <a:schemeClr val="tx1"/>
                </a:solidFill>
                <a:latin typeface="Lexend" panose="020B0604020202020204" charset="0"/>
                <a:ea typeface="Inter Light" panose="02000503000000020004" pitchFamily="2" charset="0"/>
              </a:rPr>
              <a:t>Musik, die uns gefällt, setzt Dopamin, ein Glückshormon frei. Dadurch fühlen wir uns positiv gestärkt und weniger gestresst.</a:t>
            </a:r>
          </a:p>
          <a:p>
            <a:pPr marL="703263" indent="-342900">
              <a:buClr>
                <a:schemeClr val="accent1"/>
              </a:buClr>
              <a:buFont typeface="Arial" panose="020B0604020202020204" pitchFamily="34" charset="0"/>
              <a:buChar char="•"/>
              <a:defRPr/>
            </a:pPr>
            <a:endParaRPr lang="de-DE" sz="2000" dirty="0">
              <a:latin typeface="Lexend" panose="020B0604020202020204" charset="0"/>
              <a:ea typeface="Inter Light" panose="02000503000000020004" pitchFamily="2" charset="0"/>
            </a:endParaRPr>
          </a:p>
          <a:p>
            <a:pPr marL="360363" indent="-360363">
              <a:buClr>
                <a:schemeClr val="accent1"/>
              </a:buClr>
              <a:buFont typeface="Arial" panose="020B0604020202020204" pitchFamily="34" charset="0"/>
              <a:buChar char="•"/>
              <a:defRPr/>
            </a:pPr>
            <a:r>
              <a:rPr lang="de-CH" sz="2000" b="1" dirty="0">
                <a:solidFill>
                  <a:schemeClr val="accent1"/>
                </a:solidFill>
                <a:latin typeface="Lexend" panose="020B0604020202020204" charset="0"/>
                <a:ea typeface="Inter Light" panose="02000503000000020004" pitchFamily="2" charset="0"/>
              </a:rPr>
              <a:t>Pausen</a:t>
            </a:r>
            <a:endParaRPr lang="de-CH" sz="2000" dirty="0">
              <a:solidFill>
                <a:schemeClr val="accent1"/>
              </a:solidFill>
              <a:latin typeface="Lexend" panose="020B0604020202020204" charset="0"/>
              <a:ea typeface="Inter Light" panose="02000503000000020004" pitchFamily="2" charset="0"/>
            </a:endParaRPr>
          </a:p>
          <a:p>
            <a:pPr>
              <a:buClr>
                <a:schemeClr val="accent1"/>
              </a:buClr>
              <a:tabLst>
                <a:tab pos="360363" algn="l"/>
                <a:tab pos="720725" algn="l"/>
              </a:tabLst>
            </a:pPr>
            <a:r>
              <a:rPr lang="de-CH" sz="2000" dirty="0">
                <a:latin typeface="Lexend" panose="020B0604020202020204" charset="0"/>
                <a:ea typeface="Inter Light" panose="02000503000000020004" pitchFamily="2" charset="0"/>
              </a:rPr>
              <a:t>	-	Pausen innerhalb des Arbeitstages</a:t>
            </a:r>
          </a:p>
          <a:p>
            <a:pPr>
              <a:buClr>
                <a:schemeClr val="accent1"/>
              </a:buClr>
              <a:tabLst>
                <a:tab pos="360363" algn="l"/>
                <a:tab pos="720725" algn="l"/>
              </a:tabLst>
            </a:pPr>
            <a:r>
              <a:rPr lang="de-CH" sz="2000" dirty="0">
                <a:latin typeface="Lexend" panose="020B0604020202020204" charset="0"/>
                <a:ea typeface="Inter Light" panose="02000503000000020004" pitchFamily="2" charset="0"/>
              </a:rPr>
              <a:t>	-	Mikro-Pausen (einen Augenblick)</a:t>
            </a:r>
          </a:p>
          <a:p>
            <a:pPr>
              <a:buClr>
                <a:schemeClr val="accent1"/>
              </a:buClr>
              <a:tabLst>
                <a:tab pos="360363" algn="l"/>
                <a:tab pos="720725" algn="l"/>
              </a:tabLst>
            </a:pPr>
            <a:r>
              <a:rPr lang="de-CH" sz="2000" dirty="0">
                <a:latin typeface="Lexend" panose="020B0604020202020204" charset="0"/>
                <a:ea typeface="Inter Light" panose="02000503000000020004" pitchFamily="2" charset="0"/>
              </a:rPr>
              <a:t>	-	Mini Pausen (eine Minute)</a:t>
            </a:r>
          </a:p>
          <a:p>
            <a:pPr>
              <a:buClr>
                <a:schemeClr val="accent1"/>
              </a:buClr>
              <a:tabLst>
                <a:tab pos="360363" algn="l"/>
                <a:tab pos="720725" algn="l"/>
              </a:tabLst>
            </a:pPr>
            <a:r>
              <a:rPr lang="de-CH" sz="2000" dirty="0">
                <a:latin typeface="Lexend" panose="020B0604020202020204" charset="0"/>
                <a:ea typeface="Inter Light" panose="02000503000000020004" pitchFamily="2" charset="0"/>
              </a:rPr>
              <a:t>	-	Normale Pausen (5 – 10’)</a:t>
            </a:r>
            <a:br>
              <a:rPr lang="de-CH" sz="2000" dirty="0">
                <a:latin typeface="Lexend" panose="020B0604020202020204" charset="0"/>
                <a:ea typeface="Inter Light" panose="02000503000000020004" pitchFamily="2" charset="0"/>
              </a:rPr>
            </a:br>
            <a:r>
              <a:rPr lang="de-CH" sz="2000" dirty="0">
                <a:latin typeface="Lexend" panose="020B0604020202020204" charset="0"/>
                <a:ea typeface="Inter Light" panose="02000503000000020004" pitchFamily="2" charset="0"/>
              </a:rPr>
              <a:t>	-	Makro Pausen, Ruhe-Tag, Ferien</a:t>
            </a:r>
            <a:endParaRPr lang="de-CH" altLang="de-DE" sz="2000" dirty="0">
              <a:latin typeface="Lexend" panose="020B0604020202020204" charset="0"/>
              <a:ea typeface="Inter Light" panose="02000503000000020004" pitchFamily="2" charset="0"/>
            </a:endParaRPr>
          </a:p>
          <a:p>
            <a:pPr marL="360363">
              <a:buClr>
                <a:schemeClr val="accent1"/>
              </a:buClr>
              <a:defRPr/>
            </a:pPr>
            <a:endParaRPr sz="2000" dirty="0">
              <a:solidFill>
                <a:schemeClr val="tx1"/>
              </a:solidFill>
              <a:latin typeface="Lexend" panose="020B0604020202020204" charset="0"/>
              <a:ea typeface="Inter Light" panose="02000503000000020004" pitchFamily="2" charset="0"/>
            </a:endParaRPr>
          </a:p>
        </p:txBody>
      </p:sp>
    </p:spTree>
    <p:extLst>
      <p:ext uri="{BB962C8B-B14F-4D97-AF65-F5344CB8AC3E}">
        <p14:creationId xmlns:p14="http://schemas.microsoft.com/office/powerpoint/2010/main" val="290401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Wirkungsvolle Methoden zum Stressabbau</a:t>
            </a:r>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3" name="Textplatzhalter 10">
            <a:extLst>
              <a:ext uri="{FF2B5EF4-FFF2-40B4-BE49-F238E27FC236}">
                <a16:creationId xmlns:a16="http://schemas.microsoft.com/office/drawing/2014/main" id="{850382D9-0D85-361F-0E49-76DDFFF36274}"/>
              </a:ext>
            </a:extLst>
          </p:cNvPr>
          <p:cNvSpPr txBox="1">
            <a:spLocks/>
          </p:cNvSpPr>
          <p:nvPr/>
        </p:nvSpPr>
        <p:spPr>
          <a:xfrm>
            <a:off x="554182" y="1815114"/>
            <a:ext cx="11095559" cy="455914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220"/>
              </a:lnSpc>
              <a:buFont typeface="Arial" panose="020B0604020202020204" pitchFamily="34" charset="0"/>
              <a:buChar char="•"/>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marL="285750" indent="-285750">
              <a:lnSpc>
                <a:spcPct val="200000"/>
              </a:lnSpc>
              <a:buFont typeface="Arial" panose="020B0604020202020204" pitchFamily="34" charset="0"/>
              <a:buChar char="•"/>
            </a:pPr>
            <a:endParaRPr lang="de-DE" dirty="0"/>
          </a:p>
          <a:p>
            <a:pPr marL="285750" indent="-285750">
              <a:lnSpc>
                <a:spcPct val="200000"/>
              </a:lnSpc>
              <a:buFont typeface="Arial" panose="020B0604020202020204" pitchFamily="34" charset="0"/>
              <a:buChar char="•"/>
            </a:pPr>
            <a:endParaRPr lang="de-DE" dirty="0"/>
          </a:p>
        </p:txBody>
      </p:sp>
      <p:sp>
        <p:nvSpPr>
          <p:cNvPr id="4" name="object 3">
            <a:extLst>
              <a:ext uri="{FF2B5EF4-FFF2-40B4-BE49-F238E27FC236}">
                <a16:creationId xmlns:a16="http://schemas.microsoft.com/office/drawing/2014/main" id="{31E17406-6AD6-3E7D-5A2D-A275B6B34047}"/>
              </a:ext>
            </a:extLst>
          </p:cNvPr>
          <p:cNvSpPr txBox="1"/>
          <p:nvPr/>
        </p:nvSpPr>
        <p:spPr>
          <a:xfrm>
            <a:off x="542752" y="647880"/>
            <a:ext cx="11095559" cy="5552802"/>
          </a:xfrm>
          <a:prstGeom prst="rect">
            <a:avLst/>
          </a:prstGeom>
        </p:spPr>
        <p:txBody>
          <a:bodyPr vert="horz" wrap="square" lIns="0" tIns="12700" rIns="0" bIns="0" rtlCol="0">
            <a:spAutoFit/>
          </a:bodyPr>
          <a:lstStyle/>
          <a:p>
            <a:pPr>
              <a:buClr>
                <a:srgbClr val="97BF22"/>
              </a:buClr>
            </a:pPr>
            <a:endParaRPr lang="en-US" sz="2000" dirty="0">
              <a:latin typeface="Inter Light" panose="02000503000000020004" pitchFamily="2" charset="0"/>
              <a:ea typeface="Inter Light" panose="02000503000000020004" pitchFamily="2" charset="0"/>
            </a:endParaRPr>
          </a:p>
          <a:p>
            <a:pPr marL="360363" indent="-360363">
              <a:buClr>
                <a:schemeClr val="accent1"/>
              </a:buClr>
              <a:buFont typeface="Arial" panose="020B0604020202020204" pitchFamily="34" charset="0"/>
              <a:buChar char="•"/>
              <a:tabLst>
                <a:tab pos="360363" algn="l"/>
                <a:tab pos="720725" algn="l"/>
              </a:tabLst>
              <a:defRPr/>
            </a:pPr>
            <a:r>
              <a:rPr lang="de-DE" altLang="de-DE" sz="2000" b="1" dirty="0">
                <a:solidFill>
                  <a:schemeClr val="accent1"/>
                </a:solidFill>
                <a:latin typeface="Lexend" panose="020B0604020202020204" charset="0"/>
                <a:ea typeface="Inter Light" panose="02000503000000020004" pitchFamily="2" charset="0"/>
              </a:rPr>
              <a:t>Achtsamkeit</a:t>
            </a:r>
            <a:r>
              <a:rPr lang="de-DE" altLang="de-DE" sz="2000" b="1" dirty="0">
                <a:latin typeface="Lexend" panose="020B0604020202020204" charset="0"/>
                <a:ea typeface="Inter Light" panose="02000503000000020004" pitchFamily="2" charset="0"/>
              </a:rPr>
              <a:t>	</a:t>
            </a:r>
            <a:br>
              <a:rPr lang="de-DE" altLang="de-DE" sz="2000" b="1" dirty="0">
                <a:latin typeface="Lexend" panose="020B0604020202020204" charset="0"/>
                <a:ea typeface="Inter Light" panose="02000503000000020004" pitchFamily="2" charset="0"/>
              </a:rPr>
            </a:br>
            <a:r>
              <a:rPr lang="de-CH" altLang="de-DE" sz="2000" dirty="0">
                <a:latin typeface="Lexend" panose="020B0604020202020204" charset="0"/>
                <a:ea typeface="Inter Light" panose="02000503000000020004" pitchFamily="2" charset="0"/>
              </a:rPr>
              <a:t>Achtsamkeit hilft, zu fokussieren und Stressoren auszuschalten. Die drei wichtigsten Elemente von Achtsamkeit sind:</a:t>
            </a:r>
            <a:br>
              <a:rPr lang="de-CH" altLang="de-DE" sz="2000" dirty="0">
                <a:latin typeface="Lexend" panose="020B0604020202020204" charset="0"/>
                <a:ea typeface="Inter Light" panose="02000503000000020004" pitchFamily="2" charset="0"/>
              </a:rPr>
            </a:br>
            <a:br>
              <a:rPr lang="de-CH" altLang="de-DE" sz="2000" dirty="0">
                <a:latin typeface="Lexend" panose="020B0604020202020204" charset="0"/>
                <a:ea typeface="Inter Light" panose="02000503000000020004" pitchFamily="2" charset="0"/>
              </a:rPr>
            </a:br>
            <a:r>
              <a:rPr lang="de-CH" altLang="de-DE" sz="2000" dirty="0">
                <a:latin typeface="Lexend" panose="020B0604020202020204" charset="0"/>
                <a:ea typeface="Inter Light" panose="02000503000000020004" pitchFamily="2" charset="0"/>
              </a:rPr>
              <a:t>1.	</a:t>
            </a:r>
            <a:r>
              <a:rPr lang="de-CH" altLang="de-DE" sz="2000" b="1" dirty="0">
                <a:latin typeface="Lexend" panose="020B0604020202020204" charset="0"/>
                <a:ea typeface="Inter Light" panose="02000503000000020004" pitchFamily="2" charset="0"/>
              </a:rPr>
              <a:t>Nicht werten</a:t>
            </a:r>
            <a:br>
              <a:rPr lang="de-CH" altLang="de-DE" sz="2000" dirty="0">
                <a:latin typeface="Lexend" panose="020B0604020202020204" charset="0"/>
                <a:ea typeface="Inter Light" panose="02000503000000020004" pitchFamily="2" charset="0"/>
              </a:rPr>
            </a:br>
            <a:r>
              <a:rPr lang="de-CH" altLang="de-DE" sz="2000" dirty="0">
                <a:latin typeface="Lexend" panose="020B0604020202020204" charset="0"/>
                <a:ea typeface="Inter Light" panose="02000503000000020004" pitchFamily="2" charset="0"/>
              </a:rPr>
              <a:t>2.	</a:t>
            </a:r>
            <a:r>
              <a:rPr lang="de-CH" altLang="de-DE" sz="2000" b="1" dirty="0">
                <a:latin typeface="Lexend" panose="020B0604020202020204" charset="0"/>
                <a:ea typeface="Inter Light" panose="02000503000000020004" pitchFamily="2" charset="0"/>
              </a:rPr>
              <a:t>Keine Lösungen</a:t>
            </a:r>
            <a:br>
              <a:rPr lang="de-CH" altLang="de-DE" sz="2000" dirty="0">
                <a:latin typeface="Lexend" panose="020B0604020202020204" charset="0"/>
                <a:ea typeface="Inter Light" panose="02000503000000020004" pitchFamily="2" charset="0"/>
              </a:rPr>
            </a:br>
            <a:r>
              <a:rPr lang="de-CH" altLang="de-DE" sz="2000" dirty="0">
                <a:latin typeface="Lexend" panose="020B0604020202020204" charset="0"/>
                <a:ea typeface="Inter Light" panose="02000503000000020004" pitchFamily="2" charset="0"/>
              </a:rPr>
              <a:t>3.	</a:t>
            </a:r>
            <a:r>
              <a:rPr lang="de-CH" altLang="de-DE" sz="2000" b="1" dirty="0">
                <a:latin typeface="Lexend" panose="020B0604020202020204" charset="0"/>
                <a:ea typeface="Inter Light" panose="02000503000000020004" pitchFamily="2" charset="0"/>
              </a:rPr>
              <a:t>Im Hier und Jetzt </a:t>
            </a:r>
            <a:r>
              <a:rPr lang="de-CH" altLang="de-DE" sz="2000" dirty="0">
                <a:latin typeface="Lexend" panose="020B0604020202020204" charset="0"/>
                <a:ea typeface="Inter Light" panose="02000503000000020004" pitchFamily="2" charset="0"/>
              </a:rPr>
              <a:t>sein </a:t>
            </a:r>
            <a:br>
              <a:rPr lang="de-CH" altLang="de-DE" sz="2000" dirty="0">
                <a:latin typeface="Lexend" panose="020B0604020202020204" charset="0"/>
                <a:ea typeface="Inter Light" panose="02000503000000020004" pitchFamily="2" charset="0"/>
              </a:rPr>
            </a:br>
            <a:endParaRPr lang="de-CH" altLang="de-DE" sz="2000" b="1" dirty="0">
              <a:solidFill>
                <a:srgbClr val="99C221"/>
              </a:solidFill>
              <a:latin typeface="Lexend" panose="020B0604020202020204" charset="0"/>
              <a:ea typeface="Inter Light" panose="02000503000000020004" pitchFamily="2" charset="0"/>
            </a:endParaRPr>
          </a:p>
          <a:p>
            <a:pPr marL="342900" indent="-342900">
              <a:buClr>
                <a:schemeClr val="accent1"/>
              </a:buClr>
              <a:buFont typeface="Arial" panose="020B0604020202020204" pitchFamily="34" charset="0"/>
              <a:buChar char="•"/>
            </a:pPr>
            <a:r>
              <a:rPr lang="de-CH" altLang="de-DE" sz="2000" b="1" dirty="0">
                <a:solidFill>
                  <a:schemeClr val="accent1"/>
                </a:solidFill>
                <a:latin typeface="Lexend" panose="020B0604020202020204" charset="0"/>
                <a:ea typeface="Inter Light" panose="02000503000000020004" pitchFamily="2" charset="0"/>
              </a:rPr>
              <a:t>Meditation – nichts tun</a:t>
            </a:r>
            <a:br>
              <a:rPr lang="de-CH" altLang="de-DE" sz="2000" dirty="0">
                <a:latin typeface="Lexend" panose="020B0604020202020204" charset="0"/>
                <a:ea typeface="Inter Light" panose="02000503000000020004" pitchFamily="2" charset="0"/>
              </a:rPr>
            </a:br>
            <a:r>
              <a:rPr lang="de-CH" sz="2000" dirty="0">
                <a:latin typeface="Lexend" panose="020B0604020202020204" charset="0"/>
                <a:ea typeface="Inter Light" panose="02000503000000020004" pitchFamily="2" charset="0"/>
              </a:rPr>
              <a:t>Freizeit als «frei» konzipieren, auch Zeit zum Nichtstun und Loslassen einsetzen. </a:t>
            </a:r>
            <a:br>
              <a:rPr lang="de-CH" sz="2000" dirty="0">
                <a:latin typeface="Lexend" panose="020B0604020202020204" charset="0"/>
                <a:ea typeface="Inter Light" panose="02000503000000020004" pitchFamily="2" charset="0"/>
              </a:rPr>
            </a:br>
            <a:r>
              <a:rPr lang="de-CH" sz="2000" dirty="0">
                <a:latin typeface="Lexend" panose="020B0604020202020204" charset="0"/>
                <a:ea typeface="Inter Light" panose="02000503000000020004" pitchFamily="2" charset="0"/>
              </a:rPr>
              <a:t>Bewusst meditieren. </a:t>
            </a:r>
            <a:endParaRPr lang="en-US" sz="2000" dirty="0">
              <a:latin typeface="Lexend" panose="020B0604020202020204" charset="0"/>
              <a:ea typeface="Inter Light" panose="02000503000000020004" pitchFamily="2" charset="0"/>
            </a:endParaRPr>
          </a:p>
          <a:p>
            <a:pPr marL="342900" indent="-342900">
              <a:buClr>
                <a:schemeClr val="accent1"/>
              </a:buClr>
              <a:buFont typeface="Arial" panose="020B0604020202020204" pitchFamily="34" charset="0"/>
              <a:buChar char="•"/>
            </a:pPr>
            <a:endParaRPr lang="en-US" sz="2000" dirty="0">
              <a:latin typeface="Lexend" panose="020B0604020202020204" charset="0"/>
              <a:ea typeface="Inter Light" panose="02000503000000020004" pitchFamily="2" charset="0"/>
            </a:endParaRPr>
          </a:p>
          <a:p>
            <a:pPr marL="342900" indent="-342900">
              <a:buClr>
                <a:schemeClr val="accent1"/>
              </a:buClr>
              <a:buFont typeface="Arial" panose="020B0604020202020204" pitchFamily="34" charset="0"/>
              <a:buChar char="•"/>
              <a:defRPr/>
            </a:pPr>
            <a:r>
              <a:rPr lang="de-DE" altLang="de-DE" sz="2000" b="1" dirty="0">
                <a:solidFill>
                  <a:schemeClr val="accent1"/>
                </a:solidFill>
                <a:latin typeface="Lexend" panose="020B0604020202020204" charset="0"/>
                <a:ea typeface="Inter Light" panose="02000503000000020004" pitchFamily="2" charset="0"/>
              </a:rPr>
              <a:t>Vereinfachung des Lebens</a:t>
            </a:r>
            <a:br>
              <a:rPr lang="de-DE" altLang="de-DE" sz="2000" b="1" dirty="0">
                <a:latin typeface="Lexend" panose="020B0604020202020204" charset="0"/>
                <a:ea typeface="Inter Light" panose="02000503000000020004" pitchFamily="2" charset="0"/>
              </a:rPr>
            </a:br>
            <a:r>
              <a:rPr lang="de-DE" altLang="de-DE" sz="2000" dirty="0">
                <a:latin typeface="Lexend" panose="020B0604020202020204" charset="0"/>
                <a:ea typeface="Inter Light" panose="02000503000000020004" pitchFamily="2" charset="0"/>
              </a:rPr>
              <a:t>Je mehr wir vom Leben erwarten, desto drückender wird die Last, die wir tragen müssen. Brauchen wir wirklich all den Status und die Besitztümer, für deren Unterhalt wir uns kaputtschuften?</a:t>
            </a:r>
            <a:endParaRPr lang="de-DE" altLang="de-DE" sz="2000" b="1" dirty="0">
              <a:latin typeface="Lexend" panose="020B0604020202020204" charset="0"/>
              <a:ea typeface="Inter Light" panose="02000503000000020004" pitchFamily="2" charset="0"/>
            </a:endParaRPr>
          </a:p>
          <a:p>
            <a:pPr marL="360363" indent="-360363">
              <a:buClr>
                <a:srgbClr val="99C221"/>
              </a:buClr>
              <a:buFont typeface="Wingdings" panose="05000000000000000000" pitchFamily="2" charset="2"/>
              <a:buChar char="§"/>
              <a:tabLst>
                <a:tab pos="360363" algn="l"/>
                <a:tab pos="720725" algn="l"/>
              </a:tabLst>
              <a:defRPr/>
            </a:pPr>
            <a:endParaRPr lang="de-CH" altLang="de-DE" sz="2000" dirty="0">
              <a:latin typeface="Inter Light" panose="02000503000000020004" pitchFamily="2" charset="0"/>
              <a:ea typeface="Inter Light" panose="02000503000000020004" pitchFamily="2" charset="0"/>
            </a:endParaRPr>
          </a:p>
        </p:txBody>
      </p:sp>
    </p:spTree>
    <p:extLst>
      <p:ext uri="{BB962C8B-B14F-4D97-AF65-F5344CB8AC3E}">
        <p14:creationId xmlns:p14="http://schemas.microsoft.com/office/powerpoint/2010/main" val="8118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Wirkungsvolle Methoden zum Stressabbau</a:t>
            </a:r>
            <a:br>
              <a:rPr lang="de-DE" sz="2400" dirty="0"/>
            </a:br>
            <a:r>
              <a:rPr lang="de-DE" sz="2400" dirty="0"/>
              <a:t>Verankerung durch meine Metapher</a:t>
            </a:r>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3" name="Textplatzhalter 10">
            <a:extLst>
              <a:ext uri="{FF2B5EF4-FFF2-40B4-BE49-F238E27FC236}">
                <a16:creationId xmlns:a16="http://schemas.microsoft.com/office/drawing/2014/main" id="{850382D9-0D85-361F-0E49-76DDFFF36274}"/>
              </a:ext>
            </a:extLst>
          </p:cNvPr>
          <p:cNvSpPr txBox="1">
            <a:spLocks/>
          </p:cNvSpPr>
          <p:nvPr/>
        </p:nvSpPr>
        <p:spPr>
          <a:xfrm>
            <a:off x="554182" y="1815114"/>
            <a:ext cx="11095559" cy="455914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220"/>
              </a:lnSpc>
              <a:buFont typeface="Arial" panose="020B0604020202020204" pitchFamily="34" charset="0"/>
              <a:buChar char="•"/>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marL="285750" indent="-285750">
              <a:lnSpc>
                <a:spcPct val="200000"/>
              </a:lnSpc>
              <a:buFont typeface="Arial" panose="020B0604020202020204" pitchFamily="34" charset="0"/>
              <a:buChar char="•"/>
            </a:pPr>
            <a:endParaRPr lang="de-DE" dirty="0"/>
          </a:p>
          <a:p>
            <a:pPr marL="285750" indent="-285750">
              <a:lnSpc>
                <a:spcPct val="200000"/>
              </a:lnSpc>
              <a:buFont typeface="Arial" panose="020B0604020202020204" pitchFamily="34" charset="0"/>
              <a:buChar char="•"/>
            </a:pPr>
            <a:endParaRPr lang="de-DE" dirty="0"/>
          </a:p>
        </p:txBody>
      </p:sp>
      <p:sp>
        <p:nvSpPr>
          <p:cNvPr id="5" name="Textfeld 4">
            <a:extLst>
              <a:ext uri="{FF2B5EF4-FFF2-40B4-BE49-F238E27FC236}">
                <a16:creationId xmlns:a16="http://schemas.microsoft.com/office/drawing/2014/main" id="{567930CC-17A7-85BF-E56A-17F7555A474F}"/>
              </a:ext>
            </a:extLst>
          </p:cNvPr>
          <p:cNvSpPr txBox="1"/>
          <p:nvPr/>
        </p:nvSpPr>
        <p:spPr>
          <a:xfrm>
            <a:off x="496132" y="1459853"/>
            <a:ext cx="11253907" cy="3785652"/>
          </a:xfrm>
          <a:prstGeom prst="rect">
            <a:avLst/>
          </a:prstGeom>
          <a:noFill/>
        </p:spPr>
        <p:txBody>
          <a:bodyPr wrap="square">
            <a:spAutoFit/>
          </a:bodyPr>
          <a:lstStyle/>
          <a:p>
            <a:pPr marL="342900" indent="-342900">
              <a:buClr>
                <a:schemeClr val="accent1"/>
              </a:buClr>
              <a:buFont typeface="Arial" panose="020B0604020202020204" pitchFamily="34" charset="0"/>
              <a:buChar char="•"/>
              <a:tabLst>
                <a:tab pos="361950" algn="l"/>
              </a:tabLst>
            </a:pPr>
            <a:r>
              <a:rPr lang="de-DE" altLang="de-DE" sz="2000" dirty="0">
                <a:latin typeface="Lexend" panose="020B0604020202020204" charset="0"/>
                <a:ea typeface="Inter Light" panose="02000503000000020004" pitchFamily="2" charset="0"/>
              </a:rPr>
              <a:t>Damit wir uns im Alltag daran erinnern, was wir uns zu einem Thema vorgenommen haben, können </a:t>
            </a:r>
            <a:r>
              <a:rPr lang="de-DE" altLang="de-DE" sz="2000" b="1" dirty="0">
                <a:solidFill>
                  <a:schemeClr val="accent1"/>
                </a:solidFill>
                <a:latin typeface="Lexend" panose="020B0604020202020204" charset="0"/>
                <a:ea typeface="Inter Light" panose="02000503000000020004" pitchFamily="2" charset="0"/>
              </a:rPr>
              <a:t>Metaphern </a:t>
            </a:r>
            <a:r>
              <a:rPr lang="de-DE" altLang="de-DE" sz="2000" dirty="0">
                <a:latin typeface="Lexend" panose="020B0604020202020204" charset="0"/>
                <a:ea typeface="Inter Light" panose="02000503000000020004" pitchFamily="2" charset="0"/>
              </a:rPr>
              <a:t>sinnvoll sein. Metaphern sind Gedankenbilder, die uns im Alltag helfen, die komplexen Prozesse zu verankern, die bei der Stressreduktion nötig sind. </a:t>
            </a:r>
            <a:br>
              <a:rPr lang="de-DE" altLang="de-DE" sz="2000" dirty="0">
                <a:latin typeface="Lexend" panose="020B0604020202020204" charset="0"/>
                <a:ea typeface="Inter Light" panose="02000503000000020004" pitchFamily="2" charset="0"/>
              </a:rPr>
            </a:br>
            <a:br>
              <a:rPr lang="de-DE" altLang="de-DE" sz="2000" dirty="0">
                <a:latin typeface="Lexend" panose="020B0604020202020204" charset="0"/>
                <a:ea typeface="Inter Light" panose="02000503000000020004" pitchFamily="2" charset="0"/>
              </a:rPr>
            </a:br>
            <a:r>
              <a:rPr lang="de-DE" altLang="de-DE" sz="2000" dirty="0">
                <a:latin typeface="Lexend" panose="020B0604020202020204" charset="0"/>
                <a:ea typeface="Inter Light" panose="02000503000000020004" pitchFamily="2" charset="0"/>
              </a:rPr>
              <a:t>	</a:t>
            </a:r>
            <a:r>
              <a:rPr lang="de-DE" altLang="de-DE" sz="2000" i="1" dirty="0">
                <a:latin typeface="Lexend" panose="020B0604020202020204" charset="0"/>
                <a:ea typeface="Inter Light" panose="02000503000000020004" pitchFamily="2" charset="0"/>
              </a:rPr>
              <a:t>Beispiele von Metaphern:</a:t>
            </a:r>
          </a:p>
          <a:p>
            <a:pPr marL="342900" indent="-342900">
              <a:buClr>
                <a:schemeClr val="accent1"/>
              </a:buClr>
              <a:buFont typeface="Arial" panose="020B0604020202020204" pitchFamily="34" charset="0"/>
              <a:buChar char="•"/>
            </a:pPr>
            <a:endParaRPr lang="de-DE" altLang="de-DE" sz="2000" dirty="0">
              <a:latin typeface="Lexend" panose="020B0604020202020204" charset="0"/>
              <a:ea typeface="Inter Light" panose="02000503000000020004" pitchFamily="2" charset="0"/>
            </a:endParaRPr>
          </a:p>
          <a:p>
            <a:pPr marL="342900" indent="-342900">
              <a:buClr>
                <a:schemeClr val="accent1"/>
              </a:buClr>
              <a:buFont typeface="Arial" panose="020B0604020202020204" pitchFamily="34" charset="0"/>
              <a:buChar char="•"/>
            </a:pPr>
            <a:endParaRPr lang="de-DE" altLang="de-DE" sz="2000" dirty="0">
              <a:latin typeface="Lexend" panose="020B0604020202020204" charset="0"/>
              <a:ea typeface="Inter Light" panose="02000503000000020004" pitchFamily="2" charset="0"/>
            </a:endParaRPr>
          </a:p>
          <a:p>
            <a:pPr marL="342900" indent="-342900">
              <a:buClr>
                <a:schemeClr val="accent1"/>
              </a:buClr>
              <a:buFont typeface="Arial" panose="020B0604020202020204" pitchFamily="34" charset="0"/>
              <a:buChar char="•"/>
            </a:pPr>
            <a:endParaRPr lang="de-DE" altLang="de-DE" sz="2000" dirty="0">
              <a:latin typeface="Lexend" panose="020B0604020202020204" charset="0"/>
              <a:ea typeface="Inter Light" panose="02000503000000020004" pitchFamily="2" charset="0"/>
            </a:endParaRPr>
          </a:p>
          <a:p>
            <a:pPr marL="342900" indent="-342900">
              <a:buClr>
                <a:schemeClr val="accent1"/>
              </a:buClr>
              <a:buFont typeface="Arial" panose="020B0604020202020204" pitchFamily="34" charset="0"/>
              <a:buChar char="•"/>
            </a:pPr>
            <a:endParaRPr lang="de-DE" altLang="de-DE" sz="2000" dirty="0">
              <a:latin typeface="Lexend" panose="020B0604020202020204" charset="0"/>
              <a:ea typeface="Inter Light" panose="02000503000000020004" pitchFamily="2" charset="0"/>
            </a:endParaRPr>
          </a:p>
          <a:p>
            <a:pPr marL="342900" indent="-342900">
              <a:buClr>
                <a:schemeClr val="accent1"/>
              </a:buClr>
              <a:buFont typeface="Arial" panose="020B0604020202020204" pitchFamily="34" charset="0"/>
              <a:buChar char="•"/>
              <a:tabLst>
                <a:tab pos="361950" algn="l"/>
              </a:tabLst>
            </a:pPr>
            <a:r>
              <a:rPr lang="de-DE" altLang="de-DE" sz="2000" dirty="0">
                <a:latin typeface="Lexend" panose="020B0604020202020204" charset="0"/>
                <a:ea typeface="Inter Light" panose="02000503000000020004" pitchFamily="2" charset="0"/>
              </a:rPr>
              <a:t>Welche Metapher könnte für dich sinnvoll sein, um </a:t>
            </a:r>
            <a:r>
              <a:rPr lang="de-DE" altLang="de-DE" sz="2000" dirty="0" err="1">
                <a:latin typeface="Lexend" panose="020B0604020202020204" charset="0"/>
                <a:ea typeface="Inter Light" panose="02000503000000020004" pitchFamily="2" charset="0"/>
              </a:rPr>
              <a:t>regelmässig</a:t>
            </a:r>
            <a:r>
              <a:rPr lang="de-DE" altLang="de-DE" sz="2000" dirty="0">
                <a:latin typeface="Lexend" panose="020B0604020202020204" charset="0"/>
                <a:ea typeface="Inter Light" panose="02000503000000020004" pitchFamily="2" charset="0"/>
              </a:rPr>
              <a:t> negativen Stress abzubauen und positiven, stimulierenden Stress aufzubauen?</a:t>
            </a:r>
            <a:endParaRPr lang="de-CH" sz="2000" dirty="0">
              <a:latin typeface="Inter Light" panose="02000503000000020004" pitchFamily="2" charset="0"/>
              <a:ea typeface="Inter Light" panose="02000503000000020004" pitchFamily="2" charset="0"/>
            </a:endParaRPr>
          </a:p>
        </p:txBody>
      </p:sp>
      <p:pic>
        <p:nvPicPr>
          <p:cNvPr id="6" name="Picture 2" descr="http://www.schoepfung.eu/fileadmin/win/sc/dateien/5/luft/schmetterling.jpg">
            <a:hlinkClick r:id="rId4"/>
            <a:extLst>
              <a:ext uri="{FF2B5EF4-FFF2-40B4-BE49-F238E27FC236}">
                <a16:creationId xmlns:a16="http://schemas.microsoft.com/office/drawing/2014/main" id="{BCA5DA3B-A043-A048-F37A-CE98BE941D4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07209" y="2868833"/>
            <a:ext cx="1705444" cy="1135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www.danielstruebi.ch/0-Skulpturen-Chronologie/Skulptur-Daniel-Struebi-26a-Pi-II.jpg">
            <a:hlinkClick r:id="rId6"/>
            <a:extLst>
              <a:ext uri="{FF2B5EF4-FFF2-40B4-BE49-F238E27FC236}">
                <a16:creationId xmlns:a16="http://schemas.microsoft.com/office/drawing/2014/main" id="{88C16D30-C230-F759-117D-CDBB77F4BF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805445" y="2868833"/>
            <a:ext cx="1348410" cy="1348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hd-gbpics.de/gbbilder/berge/berg3.jpg">
            <a:hlinkClick r:id="rId8"/>
            <a:extLst>
              <a:ext uri="{FF2B5EF4-FFF2-40B4-BE49-F238E27FC236}">
                <a16:creationId xmlns:a16="http://schemas.microsoft.com/office/drawing/2014/main" id="{E4F11FE2-9962-02BB-D498-BA572A85E71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84792" y="2892178"/>
            <a:ext cx="1705444" cy="127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2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Was lerne ich daraus?</a:t>
            </a:r>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3" name="Textplatzhalter 10">
            <a:extLst>
              <a:ext uri="{FF2B5EF4-FFF2-40B4-BE49-F238E27FC236}">
                <a16:creationId xmlns:a16="http://schemas.microsoft.com/office/drawing/2014/main" id="{850382D9-0D85-361F-0E49-76DDFFF36274}"/>
              </a:ext>
            </a:extLst>
          </p:cNvPr>
          <p:cNvSpPr txBox="1">
            <a:spLocks/>
          </p:cNvSpPr>
          <p:nvPr/>
        </p:nvSpPr>
        <p:spPr>
          <a:xfrm>
            <a:off x="542259" y="1341498"/>
            <a:ext cx="11095559" cy="455914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marL="285750" indent="-285750">
              <a:lnSpc>
                <a:spcPct val="200000"/>
              </a:lnSpc>
              <a:buFont typeface="Arial" panose="020B0604020202020204" pitchFamily="34" charset="0"/>
              <a:buChar char="•"/>
            </a:pPr>
            <a:endParaRPr lang="de-DE" dirty="0"/>
          </a:p>
          <a:p>
            <a:pPr marL="285750" indent="-285750">
              <a:lnSpc>
                <a:spcPct val="200000"/>
              </a:lnSpc>
              <a:buFont typeface="Arial" panose="020B0604020202020204" pitchFamily="34" charset="0"/>
              <a:buChar char="•"/>
            </a:pPr>
            <a:endParaRPr lang="de-DE" dirty="0"/>
          </a:p>
        </p:txBody>
      </p:sp>
      <p:sp>
        <p:nvSpPr>
          <p:cNvPr id="4" name="Textplatzhalter 10">
            <a:extLst>
              <a:ext uri="{FF2B5EF4-FFF2-40B4-BE49-F238E27FC236}">
                <a16:creationId xmlns:a16="http://schemas.microsoft.com/office/drawing/2014/main" id="{5119602E-383E-3005-B6E7-D4F9A352FD4B}"/>
              </a:ext>
            </a:extLst>
          </p:cNvPr>
          <p:cNvSpPr txBox="1">
            <a:spLocks/>
          </p:cNvSpPr>
          <p:nvPr/>
        </p:nvSpPr>
        <p:spPr>
          <a:xfrm>
            <a:off x="694659" y="1493898"/>
            <a:ext cx="11095559" cy="455914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a:lnSpc>
                <a:spcPts val="2220"/>
              </a:lnSpc>
              <a:tabLst>
                <a:tab pos="9329738" algn="l"/>
              </a:tabLst>
            </a:pPr>
            <a:endParaRPr lang="fr-FR" dirty="0">
              <a:latin typeface="Lexend" panose="020B0604020202020204" charset="0"/>
              <a:ea typeface="Inter Light" panose="02000503000000020004" pitchFamily="2" charset="0"/>
            </a:endParaRPr>
          </a:p>
          <a:p>
            <a:pPr marL="285750" indent="-285750">
              <a:lnSpc>
                <a:spcPct val="200000"/>
              </a:lnSpc>
              <a:buFont typeface="Arial" panose="020B0604020202020204" pitchFamily="34" charset="0"/>
              <a:buChar char="•"/>
            </a:pPr>
            <a:endParaRPr lang="de-DE" dirty="0"/>
          </a:p>
          <a:p>
            <a:pPr>
              <a:lnSpc>
                <a:spcPct val="200000"/>
              </a:lnSpc>
            </a:pPr>
            <a:endParaRPr lang="de-DE" dirty="0"/>
          </a:p>
        </p:txBody>
      </p:sp>
      <p:sp>
        <p:nvSpPr>
          <p:cNvPr id="5" name="Textfeld 4">
            <a:extLst>
              <a:ext uri="{FF2B5EF4-FFF2-40B4-BE49-F238E27FC236}">
                <a16:creationId xmlns:a16="http://schemas.microsoft.com/office/drawing/2014/main" id="{75DE9342-6AD1-8F58-ABE8-2C13782C35B0}"/>
              </a:ext>
            </a:extLst>
          </p:cNvPr>
          <p:cNvSpPr txBox="1"/>
          <p:nvPr/>
        </p:nvSpPr>
        <p:spPr>
          <a:xfrm>
            <a:off x="694659" y="1410789"/>
            <a:ext cx="7988084" cy="923330"/>
          </a:xfrm>
          <a:prstGeom prst="rect">
            <a:avLst/>
          </a:prstGeom>
          <a:noFill/>
        </p:spPr>
        <p:txBody>
          <a:bodyPr wrap="none" rtlCol="0">
            <a:spAutoFit/>
          </a:bodyPr>
          <a:lstStyle/>
          <a:p>
            <a:pPr marL="285750" indent="-285750">
              <a:buFontTx/>
              <a:buChar char="-"/>
            </a:pPr>
            <a:r>
              <a:rPr lang="de-DE" dirty="0"/>
              <a:t>Annahme - Kreisläufe weiter anwenden</a:t>
            </a:r>
          </a:p>
          <a:p>
            <a:pPr marL="285750" indent="-285750">
              <a:buFontTx/>
              <a:buChar char="-"/>
            </a:pPr>
            <a:r>
              <a:rPr lang="de-DE" dirty="0"/>
              <a:t>Schritt zurück gehen, atmen, Situation erst neu beleuchten, dann handeln</a:t>
            </a:r>
          </a:p>
          <a:p>
            <a:pPr marL="285750" indent="-285750">
              <a:buFontTx/>
              <a:buChar char="-"/>
            </a:pPr>
            <a:endParaRPr lang="de-DE" dirty="0"/>
          </a:p>
        </p:txBody>
      </p:sp>
    </p:spTree>
    <p:extLst>
      <p:ext uri="{BB962C8B-B14F-4D97-AF65-F5344CB8AC3E}">
        <p14:creationId xmlns:p14="http://schemas.microsoft.com/office/powerpoint/2010/main" val="221692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22288" y="341841"/>
            <a:ext cx="9374619" cy="413071"/>
          </a:xfrm>
        </p:spPr>
        <p:txBody>
          <a:bodyPr>
            <a:noAutofit/>
          </a:bodyPr>
          <a:lstStyle/>
          <a:p>
            <a:pPr>
              <a:lnSpc>
                <a:spcPct val="150000"/>
              </a:lnSpc>
            </a:pPr>
            <a:r>
              <a:rPr lang="de-DE" sz="2400" dirty="0"/>
              <a:t>Wer wir sind</a:t>
            </a:r>
          </a:p>
        </p:txBody>
      </p:sp>
      <p:pic>
        <p:nvPicPr>
          <p:cNvPr id="3" name="Grafik 2">
            <a:extLst>
              <a:ext uri="{FF2B5EF4-FFF2-40B4-BE49-F238E27FC236}">
                <a16:creationId xmlns:a16="http://schemas.microsoft.com/office/drawing/2014/main" id="{564EB49A-8543-C228-AFE4-53D5ED2E2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8" name="Textplatzhalter 5">
            <a:extLst>
              <a:ext uri="{FF2B5EF4-FFF2-40B4-BE49-F238E27FC236}">
                <a16:creationId xmlns:a16="http://schemas.microsoft.com/office/drawing/2014/main" id="{439BEC49-0383-4FB3-2CAB-AC04CAA55580}"/>
              </a:ext>
            </a:extLst>
          </p:cNvPr>
          <p:cNvSpPr txBox="1">
            <a:spLocks/>
          </p:cNvSpPr>
          <p:nvPr/>
        </p:nvSpPr>
        <p:spPr>
          <a:xfrm>
            <a:off x="3265599" y="1308894"/>
            <a:ext cx="8542337" cy="370681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000" b="1" dirty="0">
                <a:solidFill>
                  <a:schemeClr val="accent1"/>
                </a:solidFill>
              </a:rPr>
              <a:t>Katrin Rink</a:t>
            </a:r>
            <a:br>
              <a:rPr lang="de-CH" sz="2000" b="1" dirty="0">
                <a:solidFill>
                  <a:schemeClr val="accent1"/>
                </a:solidFill>
              </a:rPr>
            </a:br>
            <a:r>
              <a:rPr lang="de-CH" sz="2000" dirty="0"/>
              <a:t>Diplom-Juristin mit über 16 Jahren generalistischer HR-Erfahrung, davon mehrere Jahre in Führungspositionen. Ausgebildeter systemischer Coach. Zertifizierte Mediatorin (M.A.) mit Spezialisierung auf Wirtschaftsmediation. Zertifizierte Personalentwicklerin und Change Managerin. Branchen: Beratung, Einzelhandel und Energiewirtschaft. Schwerpunktthemen: Organisations- und Personalentwicklung, Führungskräfteentwicklung sowie berufliche Wiedereingliederung und Inklusion.</a:t>
            </a:r>
          </a:p>
          <a:p>
            <a:endParaRPr lang="de-CH" sz="2000" dirty="0"/>
          </a:p>
          <a:p>
            <a:r>
              <a:rPr lang="de-CH" sz="2000" dirty="0"/>
              <a:t>	</a:t>
            </a:r>
            <a:r>
              <a:rPr lang="de-CH" sz="2000" dirty="0">
                <a:solidFill>
                  <a:schemeClr val="accent1"/>
                </a:solidFill>
                <a:hlinkClick r:id="rId3">
                  <a:extLst>
                    <a:ext uri="{A12FA001-AC4F-418D-AE19-62706E023703}">
                      <ahyp:hlinkClr xmlns:ahyp="http://schemas.microsoft.com/office/drawing/2018/hyperlinkcolor" val="tx"/>
                    </a:ext>
                  </a:extLst>
                </a:hlinkClick>
              </a:rPr>
              <a:t>katrin.rink@promovetm.com</a:t>
            </a:r>
            <a:endParaRPr lang="de-CH" sz="2000" dirty="0">
              <a:solidFill>
                <a:schemeClr val="accent1"/>
              </a:solidFill>
            </a:endParaRPr>
          </a:p>
          <a:p>
            <a:r>
              <a:rPr lang="de-CH" sz="2000" dirty="0"/>
              <a:t>	+49 152 847 60 92</a:t>
            </a:r>
          </a:p>
          <a:p>
            <a:endParaRPr lang="de-CH" sz="2000" dirty="0"/>
          </a:p>
          <a:p>
            <a:endParaRPr lang="de-CH" sz="2000" dirty="0"/>
          </a:p>
        </p:txBody>
      </p:sp>
      <p:pic>
        <p:nvPicPr>
          <p:cNvPr id="9" name="Grafik 8" descr="Umschlag Silhouette">
            <a:extLst>
              <a:ext uri="{FF2B5EF4-FFF2-40B4-BE49-F238E27FC236}">
                <a16:creationId xmlns:a16="http://schemas.microsoft.com/office/drawing/2014/main" id="{55BE304B-67A6-22CE-E5C7-17C7A4F940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9197" y="4104783"/>
            <a:ext cx="582336" cy="582336"/>
          </a:xfrm>
          <a:prstGeom prst="rect">
            <a:avLst/>
          </a:prstGeom>
        </p:spPr>
      </p:pic>
      <p:pic>
        <p:nvPicPr>
          <p:cNvPr id="10" name="Grafik 9" descr="Receiver Silhouette">
            <a:extLst>
              <a:ext uri="{FF2B5EF4-FFF2-40B4-BE49-F238E27FC236}">
                <a16:creationId xmlns:a16="http://schemas.microsoft.com/office/drawing/2014/main" id="{850FDDB9-4FDA-FE11-FC0C-918E1B6D2C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23829" y="4702465"/>
            <a:ext cx="413071" cy="413071"/>
          </a:xfrm>
          <a:prstGeom prst="rect">
            <a:avLst/>
          </a:prstGeom>
        </p:spPr>
      </p:pic>
      <p:pic>
        <p:nvPicPr>
          <p:cNvPr id="11" name="Picture 4">
            <a:extLst>
              <a:ext uri="{FF2B5EF4-FFF2-40B4-BE49-F238E27FC236}">
                <a16:creationId xmlns:a16="http://schemas.microsoft.com/office/drawing/2014/main" id="{79DE3CC6-9744-4AA6-ACB2-8BA58EA81C5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2288" y="1362781"/>
            <a:ext cx="2438539" cy="162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94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Ausblick</a:t>
            </a:r>
            <a:br>
              <a:rPr lang="de-DE" sz="2400" dirty="0"/>
            </a:br>
            <a:r>
              <a:rPr lang="de-DE" sz="2400" dirty="0"/>
              <a:t>Weitere Workshops und Best Practices</a:t>
            </a:r>
            <a:br>
              <a:rPr lang="de-DE" sz="2400" dirty="0"/>
            </a:br>
            <a:endParaRPr lang="de-DE" sz="2400" dirty="0"/>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3" name="Textplatzhalter 10">
            <a:extLst>
              <a:ext uri="{FF2B5EF4-FFF2-40B4-BE49-F238E27FC236}">
                <a16:creationId xmlns:a16="http://schemas.microsoft.com/office/drawing/2014/main" id="{08685AB5-3502-1829-9BDD-2182D86958B4}"/>
              </a:ext>
            </a:extLst>
          </p:cNvPr>
          <p:cNvSpPr txBox="1">
            <a:spLocks/>
          </p:cNvSpPr>
          <p:nvPr/>
        </p:nvSpPr>
        <p:spPr>
          <a:xfrm>
            <a:off x="547994" y="1257377"/>
            <a:ext cx="11073151" cy="455914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de-DE" dirty="0"/>
              <a:t>Die </a:t>
            </a:r>
            <a:r>
              <a:rPr lang="de-DE" b="1" dirty="0">
                <a:solidFill>
                  <a:schemeClr val="accent1"/>
                </a:solidFill>
              </a:rPr>
              <a:t>Workshops</a:t>
            </a:r>
            <a:r>
              <a:rPr lang="de-DE" dirty="0"/>
              <a:t> sowie die </a:t>
            </a:r>
            <a:r>
              <a:rPr lang="de-DE" b="1" dirty="0">
                <a:solidFill>
                  <a:schemeClr val="accent1"/>
                </a:solidFill>
              </a:rPr>
              <a:t>Best Practices </a:t>
            </a:r>
            <a:r>
              <a:rPr lang="de-DE" dirty="0"/>
              <a:t>stehen </a:t>
            </a:r>
            <a:br>
              <a:rPr lang="de-DE" dirty="0"/>
            </a:br>
            <a:r>
              <a:rPr lang="de-DE" dirty="0"/>
              <a:t>allen Globus-Mitarbeitenden offen. Sie sind</a:t>
            </a:r>
            <a:br>
              <a:rPr lang="de-DE" dirty="0"/>
            </a:br>
            <a:r>
              <a:rPr lang="de-DE" dirty="0"/>
              <a:t>auf </a:t>
            </a:r>
            <a:r>
              <a:rPr lang="de-CH" b="1" dirty="0">
                <a:solidFill>
                  <a:schemeClr val="accent1"/>
                </a:solidFill>
                <a:hlinkClick r:id="rId3">
                  <a:extLst>
                    <a:ext uri="{A12FA001-AC4F-418D-AE19-62706E023703}">
                      <ahyp:hlinkClr xmlns:ahyp="http://schemas.microsoft.com/office/drawing/2018/hyperlinkcolor" val="tx"/>
                    </a:ext>
                  </a:extLst>
                </a:hlinkClick>
              </a:rPr>
              <a:t>Globus Baumarkt</a:t>
            </a:r>
            <a:r>
              <a:rPr lang="de-CH" b="1" dirty="0">
                <a:solidFill>
                  <a:schemeClr val="accent1"/>
                </a:solidFill>
              </a:rPr>
              <a:t> </a:t>
            </a:r>
            <a:r>
              <a:rPr lang="de-DE" dirty="0"/>
              <a:t>ersichtlich.</a:t>
            </a:r>
          </a:p>
          <a:p>
            <a:pPr marL="285750" indent="-285750">
              <a:lnSpc>
                <a:spcPct val="100000"/>
              </a:lnSpc>
              <a:buFont typeface="Arial" panose="020B0604020202020204" pitchFamily="34" charset="0"/>
              <a:buChar char="•"/>
            </a:pPr>
            <a:r>
              <a:rPr lang="de-DE" dirty="0"/>
              <a:t>Du kannst dich direkt auf der </a:t>
            </a:r>
            <a:r>
              <a:rPr lang="de-DE" b="1" dirty="0">
                <a:solidFill>
                  <a:schemeClr val="accent1"/>
                </a:solidFill>
              </a:rPr>
              <a:t>Einstiegsseite anmelden</a:t>
            </a:r>
            <a:br>
              <a:rPr lang="de-DE" dirty="0"/>
            </a:br>
            <a:r>
              <a:rPr lang="de-DE" dirty="0"/>
              <a:t>oder den Link an deine Mitarbeitenden bzw. Kollegen </a:t>
            </a:r>
            <a:br>
              <a:rPr lang="de-DE" dirty="0"/>
            </a:br>
            <a:r>
              <a:rPr lang="de-DE" dirty="0"/>
              <a:t>weiterleiten.</a:t>
            </a:r>
          </a:p>
          <a:p>
            <a:pPr marL="285750" indent="-285750">
              <a:lnSpc>
                <a:spcPct val="100000"/>
              </a:lnSpc>
              <a:buFont typeface="Arial" panose="020B0604020202020204" pitchFamily="34" charset="0"/>
              <a:buChar char="•"/>
            </a:pPr>
            <a:r>
              <a:rPr lang="de-DE" dirty="0"/>
              <a:t>In deinem Markt sollte ein </a:t>
            </a:r>
            <a:r>
              <a:rPr lang="de-DE" b="1" dirty="0">
                <a:solidFill>
                  <a:schemeClr val="accent1"/>
                </a:solidFill>
              </a:rPr>
              <a:t>Plakat </a:t>
            </a:r>
            <a:r>
              <a:rPr lang="de-DE" dirty="0"/>
              <a:t>aushängen, wo du </a:t>
            </a:r>
            <a:br>
              <a:rPr lang="de-DE" dirty="0"/>
            </a:br>
            <a:r>
              <a:rPr lang="de-DE" dirty="0"/>
              <a:t>dich direkt mit einem </a:t>
            </a:r>
            <a:r>
              <a:rPr lang="de-DE" b="1" dirty="0">
                <a:solidFill>
                  <a:schemeClr val="accent1"/>
                </a:solidFill>
              </a:rPr>
              <a:t>QR-Code</a:t>
            </a:r>
            <a:r>
              <a:rPr lang="de-DE" dirty="0"/>
              <a:t> zu den Veranstaltungen </a:t>
            </a:r>
            <a:br>
              <a:rPr lang="de-DE" dirty="0"/>
            </a:br>
            <a:r>
              <a:rPr lang="de-DE" dirty="0"/>
              <a:t>anmelden kannst.  </a:t>
            </a:r>
          </a:p>
          <a:p>
            <a:pPr marL="285750" indent="-285750">
              <a:lnSpc>
                <a:spcPct val="100000"/>
              </a:lnSpc>
              <a:buFont typeface="Arial" panose="020B0604020202020204" pitchFamily="34" charset="0"/>
              <a:buChar char="•"/>
            </a:pPr>
            <a:r>
              <a:rPr lang="de-DE" dirty="0"/>
              <a:t>Falls Du Unterstützung brauchst, besprich Dich </a:t>
            </a:r>
            <a:br>
              <a:rPr lang="de-DE" dirty="0"/>
            </a:br>
            <a:r>
              <a:rPr lang="de-DE" dirty="0"/>
              <a:t>gerne mit Deinem Coach bzw. Marktleiter.</a:t>
            </a:r>
          </a:p>
        </p:txBody>
      </p:sp>
      <p:pic>
        <p:nvPicPr>
          <p:cNvPr id="5" name="Grafik 4">
            <a:extLst>
              <a:ext uri="{FF2B5EF4-FFF2-40B4-BE49-F238E27FC236}">
                <a16:creationId xmlns:a16="http://schemas.microsoft.com/office/drawing/2014/main" id="{914B796A-1B80-067D-4A6E-F3E333718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62" y="1187161"/>
            <a:ext cx="3676839" cy="4178515"/>
          </a:xfrm>
          <a:prstGeom prst="rect">
            <a:avLst/>
          </a:prstGeom>
        </p:spPr>
      </p:pic>
      <p:grpSp>
        <p:nvGrpSpPr>
          <p:cNvPr id="4" name="Gruppieren 3">
            <a:extLst>
              <a:ext uri="{FF2B5EF4-FFF2-40B4-BE49-F238E27FC236}">
                <a16:creationId xmlns:a16="http://schemas.microsoft.com/office/drawing/2014/main" id="{14CF7FB2-2440-94D6-F4AC-8157154536BE}"/>
              </a:ext>
            </a:extLst>
          </p:cNvPr>
          <p:cNvGrpSpPr/>
          <p:nvPr/>
        </p:nvGrpSpPr>
        <p:grpSpPr>
          <a:xfrm rot="3446910">
            <a:off x="7918418" y="4420648"/>
            <a:ext cx="680482" cy="1719903"/>
            <a:chOff x="10156702" y="2117815"/>
            <a:chExt cx="1045440" cy="213552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89431D7-C438-0ED3-7D66-7B9813C36959}"/>
                    </a:ext>
                  </a:extLst>
                </p14:cNvPr>
                <p14:cNvContentPartPr/>
                <p14:nvPr/>
              </p14:nvContentPartPr>
              <p14:xfrm>
                <a:off x="10262182" y="2117815"/>
                <a:ext cx="939960" cy="2070360"/>
              </p14:xfrm>
            </p:contentPart>
          </mc:Choice>
          <mc:Fallback xmlns="">
            <p:pic>
              <p:nvPicPr>
                <p:cNvPr id="6" name="Freihand 5">
                  <a:extLst>
                    <a:ext uri="{FF2B5EF4-FFF2-40B4-BE49-F238E27FC236}">
                      <a16:creationId xmlns:a16="http://schemas.microsoft.com/office/drawing/2014/main" id="{A49843B1-FA5A-737D-9F69-2EEAB9768EA5}"/>
                    </a:ext>
                  </a:extLst>
                </p:cNvPr>
                <p:cNvPicPr/>
                <p:nvPr/>
              </p:nvPicPr>
              <p:blipFill>
                <a:blip r:embed="rId7"/>
                <a:stretch>
                  <a:fillRect/>
                </a:stretch>
              </p:blipFill>
              <p:spPr>
                <a:xfrm>
                  <a:off x="10217870" y="2073498"/>
                  <a:ext cx="1029032" cy="21594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7034C50-57EC-B87E-F2AC-54A436863A6C}"/>
                    </a:ext>
                  </a:extLst>
                </p14:cNvPr>
                <p14:cNvContentPartPr/>
                <p14:nvPr/>
              </p14:nvContentPartPr>
              <p14:xfrm>
                <a:off x="10156702" y="3748975"/>
                <a:ext cx="451800" cy="504360"/>
              </p14:xfrm>
            </p:contentPart>
          </mc:Choice>
          <mc:Fallback xmlns="">
            <p:pic>
              <p:nvPicPr>
                <p:cNvPr id="7" name="Freihand 6">
                  <a:extLst>
                    <a:ext uri="{FF2B5EF4-FFF2-40B4-BE49-F238E27FC236}">
                      <a16:creationId xmlns:a16="http://schemas.microsoft.com/office/drawing/2014/main" id="{33A48516-C518-0EA4-86FD-9BE6BDAED402}"/>
                    </a:ext>
                  </a:extLst>
                </p:cNvPr>
                <p:cNvPicPr/>
                <p:nvPr/>
              </p:nvPicPr>
              <p:blipFill>
                <a:blip r:embed="rId9"/>
                <a:stretch>
                  <a:fillRect/>
                </a:stretch>
              </p:blipFill>
              <p:spPr>
                <a:xfrm>
                  <a:off x="10112417" y="3704223"/>
                  <a:ext cx="540818" cy="593417"/>
                </a:xfrm>
                <a:prstGeom prst="rect">
                  <a:avLst/>
                </a:prstGeom>
              </p:spPr>
            </p:pic>
          </mc:Fallback>
        </mc:AlternateContent>
      </p:grpSp>
      <p:pic>
        <p:nvPicPr>
          <p:cNvPr id="9" name="Grafik 8">
            <a:extLst>
              <a:ext uri="{FF2B5EF4-FFF2-40B4-BE49-F238E27FC236}">
                <a16:creationId xmlns:a16="http://schemas.microsoft.com/office/drawing/2014/main" id="{B02AB092-0E63-9CF2-2F93-63B1C511AD9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78713" y="4784396"/>
            <a:ext cx="3666611" cy="1731763"/>
          </a:xfrm>
          <a:prstGeom prst="rect">
            <a:avLst/>
          </a:prstGeom>
        </p:spPr>
      </p:pic>
    </p:spTree>
    <p:extLst>
      <p:ext uri="{BB962C8B-B14F-4D97-AF65-F5344CB8AC3E}">
        <p14:creationId xmlns:p14="http://schemas.microsoft.com/office/powerpoint/2010/main" val="3987917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633296" y="341841"/>
            <a:ext cx="9263611" cy="288925"/>
          </a:xfrm>
        </p:spPr>
        <p:txBody>
          <a:bodyPr>
            <a:noAutofit/>
          </a:bodyPr>
          <a:lstStyle/>
          <a:p>
            <a:pPr>
              <a:lnSpc>
                <a:spcPct val="150000"/>
              </a:lnSpc>
            </a:pPr>
            <a:r>
              <a:rPr lang="de-DE" sz="2400" dirty="0"/>
              <a:t>Danke!</a:t>
            </a:r>
          </a:p>
        </p:txBody>
      </p:sp>
      <p:sp>
        <p:nvSpPr>
          <p:cNvPr id="11" name="Textplatzhalter 10">
            <a:extLst>
              <a:ext uri="{FF2B5EF4-FFF2-40B4-BE49-F238E27FC236}">
                <a16:creationId xmlns:a16="http://schemas.microsoft.com/office/drawing/2014/main" id="{1DFD118F-39B1-43ED-AB10-7BEACB826DB4}"/>
              </a:ext>
            </a:extLst>
          </p:cNvPr>
          <p:cNvSpPr>
            <a:spLocks noGrp="1"/>
          </p:cNvSpPr>
          <p:nvPr>
            <p:ph type="body" sz="quarter" idx="14"/>
          </p:nvPr>
        </p:nvSpPr>
        <p:spPr>
          <a:xfrm>
            <a:off x="633296" y="1120074"/>
            <a:ext cx="9017376" cy="4559144"/>
          </a:xfrm>
        </p:spPr>
        <p:txBody>
          <a:bodyPr/>
          <a:lstStyle/>
          <a:p>
            <a:pPr marL="285750" indent="-285750">
              <a:lnSpc>
                <a:spcPct val="200000"/>
              </a:lnSpc>
              <a:buFont typeface="Arial" panose="020B0604020202020204" pitchFamily="34" charset="0"/>
              <a:buChar char="•"/>
            </a:pPr>
            <a:endParaRPr lang="de-CH" dirty="0"/>
          </a:p>
          <a:p>
            <a:pPr marL="285750" indent="-285750">
              <a:lnSpc>
                <a:spcPct val="100000"/>
              </a:lnSpc>
              <a:buFont typeface="Arial" panose="020B0604020202020204" pitchFamily="34" charset="0"/>
              <a:buChar char="•"/>
            </a:pPr>
            <a:r>
              <a:rPr lang="de-CH" dirty="0"/>
              <a:t>Danke für Deine Teilnahme an diesem Workshop.</a:t>
            </a:r>
          </a:p>
          <a:p>
            <a:pPr marL="285750" indent="-285750">
              <a:lnSpc>
                <a:spcPct val="100000"/>
              </a:lnSpc>
              <a:buFont typeface="Arial" panose="020B0604020202020204" pitchFamily="34" charset="0"/>
              <a:buChar char="•"/>
            </a:pPr>
            <a:endParaRPr lang="de-CH" dirty="0"/>
          </a:p>
          <a:p>
            <a:pPr marL="285750" indent="-285750">
              <a:lnSpc>
                <a:spcPct val="100000"/>
              </a:lnSpc>
              <a:buFont typeface="Arial" panose="020B0604020202020204" pitchFamily="34" charset="0"/>
              <a:buChar char="•"/>
            </a:pPr>
            <a:r>
              <a:rPr lang="de-CH" dirty="0"/>
              <a:t>Wir wünschen Dir viel Freude am weiteren Entwickeln</a:t>
            </a:r>
            <a:br>
              <a:rPr lang="de-CH" dirty="0"/>
            </a:br>
            <a:r>
              <a:rPr lang="de-CH" dirty="0"/>
              <a:t>Deines Potenzials. </a:t>
            </a:r>
            <a:br>
              <a:rPr lang="de-DE" dirty="0"/>
            </a:br>
            <a:br>
              <a:rPr lang="de-DE" dirty="0"/>
            </a:br>
            <a:br>
              <a:rPr lang="de-DE" dirty="0"/>
            </a:br>
            <a:br>
              <a:rPr lang="de-DE" dirty="0"/>
            </a:br>
            <a:br>
              <a:rPr lang="de-DE" dirty="0"/>
            </a:br>
            <a:br>
              <a:rPr lang="de-DE" dirty="0"/>
            </a:br>
            <a:br>
              <a:rPr lang="de-DE" dirty="0"/>
            </a:br>
            <a:br>
              <a:rPr lang="de-DE" dirty="0"/>
            </a:br>
            <a:endParaRPr lang="de-DE" dirty="0"/>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pic>
        <p:nvPicPr>
          <p:cNvPr id="1026" name="Picture 2" descr="Kontakt - Weiter Geht's – Wandern und Erleben">
            <a:extLst>
              <a:ext uri="{FF2B5EF4-FFF2-40B4-BE49-F238E27FC236}">
                <a16:creationId xmlns:a16="http://schemas.microsoft.com/office/drawing/2014/main" id="{EF38AC38-4582-4C9B-939A-DF47C1910C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5133" y="1716733"/>
            <a:ext cx="3163547" cy="18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6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22288" y="341841"/>
            <a:ext cx="9374619" cy="413071"/>
          </a:xfrm>
        </p:spPr>
        <p:txBody>
          <a:bodyPr>
            <a:noAutofit/>
          </a:bodyPr>
          <a:lstStyle/>
          <a:p>
            <a:pPr>
              <a:lnSpc>
                <a:spcPct val="150000"/>
              </a:lnSpc>
            </a:pPr>
            <a:r>
              <a:rPr lang="de-DE" sz="2400" dirty="0"/>
              <a:t>Wer wir sind</a:t>
            </a:r>
          </a:p>
        </p:txBody>
      </p:sp>
      <p:sp>
        <p:nvSpPr>
          <p:cNvPr id="6" name="Textplatzhalter 5">
            <a:extLst>
              <a:ext uri="{FF2B5EF4-FFF2-40B4-BE49-F238E27FC236}">
                <a16:creationId xmlns:a16="http://schemas.microsoft.com/office/drawing/2014/main" id="{7535C428-7F93-F348-C5AA-07BBBB48B43C}"/>
              </a:ext>
            </a:extLst>
          </p:cNvPr>
          <p:cNvSpPr>
            <a:spLocks noGrp="1"/>
          </p:cNvSpPr>
          <p:nvPr>
            <p:ph type="body" sz="quarter" idx="14"/>
          </p:nvPr>
        </p:nvSpPr>
        <p:spPr>
          <a:xfrm>
            <a:off x="3265599" y="1308894"/>
            <a:ext cx="8542337" cy="3706812"/>
          </a:xfrm>
        </p:spPr>
        <p:txBody>
          <a:bodyPr/>
          <a:lstStyle/>
          <a:p>
            <a:r>
              <a:rPr lang="de-CH" sz="2000" b="1" dirty="0">
                <a:solidFill>
                  <a:schemeClr val="accent1"/>
                </a:solidFill>
              </a:rPr>
              <a:t>Amira Schmitt</a:t>
            </a:r>
            <a:br>
              <a:rPr lang="de-CH" sz="2000" b="1" dirty="0">
                <a:solidFill>
                  <a:schemeClr val="accent1"/>
                </a:solidFill>
              </a:rPr>
            </a:br>
            <a:r>
              <a:rPr lang="de-CH" dirty="0"/>
              <a:t>DBVC- und ICF-zertifizierter Coach (PCC). Sozialwissenschaftlerin (Universität Mannheim). 20 Jahre Erfahrung in der Konzernpersonalarbeit der chemischen Industrie in Fach- und Führungsfunktionen. Klient*innen aus Wirtschaft, öffentlichem Sektor, Gesundheitswesen und Sozialwirtschaft. Schwerpunktthemen: Executive Coaching, Führungskräfteentwicklung, berufliche Übergänge, Programme für High Potentials, Zusammenarbeit in komplexen Organisationen, Transformationsprozesse.</a:t>
            </a:r>
          </a:p>
          <a:p>
            <a:endParaRPr lang="de-CH" sz="2000" dirty="0"/>
          </a:p>
          <a:p>
            <a:r>
              <a:rPr lang="de-CH" sz="2000" dirty="0"/>
              <a:t>	</a:t>
            </a:r>
            <a:r>
              <a:rPr lang="de-CH" sz="2000" dirty="0">
                <a:solidFill>
                  <a:schemeClr val="accent1"/>
                </a:solidFill>
                <a:hlinkClick r:id="rId2">
                  <a:extLst>
                    <a:ext uri="{A12FA001-AC4F-418D-AE19-62706E023703}">
                      <ahyp:hlinkClr xmlns:ahyp="http://schemas.microsoft.com/office/drawing/2018/hyperlinkcolor" val="tx"/>
                    </a:ext>
                  </a:extLst>
                </a:hlinkClick>
              </a:rPr>
              <a:t>amira.schmitt@promovetm.com</a:t>
            </a:r>
            <a:endParaRPr lang="de-CH" sz="2000" dirty="0">
              <a:solidFill>
                <a:schemeClr val="accent1"/>
              </a:solidFill>
            </a:endParaRPr>
          </a:p>
          <a:p>
            <a:r>
              <a:rPr lang="de-CH" sz="2000" dirty="0"/>
              <a:t>	+49 152 524 91 884</a:t>
            </a:r>
          </a:p>
          <a:p>
            <a:endParaRPr lang="de-CH" sz="2000" dirty="0"/>
          </a:p>
          <a:p>
            <a:endParaRPr lang="de-CH" sz="2000" dirty="0"/>
          </a:p>
        </p:txBody>
      </p:sp>
      <p:pic>
        <p:nvPicPr>
          <p:cNvPr id="17" name="Grafik 16" descr="Umschlag Silhouette">
            <a:extLst>
              <a:ext uri="{FF2B5EF4-FFF2-40B4-BE49-F238E27FC236}">
                <a16:creationId xmlns:a16="http://schemas.microsoft.com/office/drawing/2014/main" id="{77C262DA-8D9E-EBC8-D4C6-91AAA46633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9197" y="3659807"/>
            <a:ext cx="582336" cy="582336"/>
          </a:xfrm>
          <a:prstGeom prst="rect">
            <a:avLst/>
          </a:prstGeom>
        </p:spPr>
      </p:pic>
      <p:pic>
        <p:nvPicPr>
          <p:cNvPr id="19" name="Grafik 18" descr="Receiver Silhouette">
            <a:extLst>
              <a:ext uri="{FF2B5EF4-FFF2-40B4-BE49-F238E27FC236}">
                <a16:creationId xmlns:a16="http://schemas.microsoft.com/office/drawing/2014/main" id="{75748D95-B909-5E2D-8101-79A7A2E6BB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23829" y="4214957"/>
            <a:ext cx="413071" cy="413071"/>
          </a:xfrm>
          <a:prstGeom prst="rect">
            <a:avLst/>
          </a:prstGeom>
        </p:spPr>
      </p:pic>
      <p:pic>
        <p:nvPicPr>
          <p:cNvPr id="3" name="Grafik 2">
            <a:extLst>
              <a:ext uri="{FF2B5EF4-FFF2-40B4-BE49-F238E27FC236}">
                <a16:creationId xmlns:a16="http://schemas.microsoft.com/office/drawing/2014/main" id="{564EB49A-8543-C228-AFE4-53D5ED2E2B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pic>
        <p:nvPicPr>
          <p:cNvPr id="1026" name="Picture 2">
            <a:extLst>
              <a:ext uri="{FF2B5EF4-FFF2-40B4-BE49-F238E27FC236}">
                <a16:creationId xmlns:a16="http://schemas.microsoft.com/office/drawing/2014/main" id="{FD1355BC-BD68-16E6-C3A7-DA5FB3745FC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2288" y="1359022"/>
            <a:ext cx="2438541" cy="162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69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22288" y="341841"/>
            <a:ext cx="9374619" cy="413071"/>
          </a:xfrm>
        </p:spPr>
        <p:txBody>
          <a:bodyPr>
            <a:noAutofit/>
          </a:bodyPr>
          <a:lstStyle/>
          <a:p>
            <a:pPr>
              <a:lnSpc>
                <a:spcPct val="150000"/>
              </a:lnSpc>
            </a:pPr>
            <a:r>
              <a:rPr lang="de-DE" sz="2400" dirty="0"/>
              <a:t>Wer wir sind</a:t>
            </a:r>
          </a:p>
        </p:txBody>
      </p:sp>
      <p:pic>
        <p:nvPicPr>
          <p:cNvPr id="3" name="Grafik 2">
            <a:extLst>
              <a:ext uri="{FF2B5EF4-FFF2-40B4-BE49-F238E27FC236}">
                <a16:creationId xmlns:a16="http://schemas.microsoft.com/office/drawing/2014/main" id="{564EB49A-8543-C228-AFE4-53D5ED2E2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5" name="Textplatzhalter 5">
            <a:extLst>
              <a:ext uri="{FF2B5EF4-FFF2-40B4-BE49-F238E27FC236}">
                <a16:creationId xmlns:a16="http://schemas.microsoft.com/office/drawing/2014/main" id="{9D46EBD5-8537-4E70-E750-AAF51428301A}"/>
              </a:ext>
            </a:extLst>
          </p:cNvPr>
          <p:cNvSpPr txBox="1">
            <a:spLocks/>
          </p:cNvSpPr>
          <p:nvPr/>
        </p:nvSpPr>
        <p:spPr>
          <a:xfrm>
            <a:off x="3265599" y="1308894"/>
            <a:ext cx="8542337" cy="370681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000" b="1" dirty="0">
                <a:solidFill>
                  <a:schemeClr val="accent1"/>
                </a:solidFill>
              </a:rPr>
              <a:t>Carolin Steinberger</a:t>
            </a:r>
            <a:br>
              <a:rPr lang="de-CH" sz="2000" b="1" dirty="0">
                <a:solidFill>
                  <a:schemeClr val="accent1"/>
                </a:solidFill>
              </a:rPr>
            </a:br>
            <a:r>
              <a:rPr lang="de-CH" dirty="0"/>
              <a:t>Systemischer Management-Coach. Kommunikationspsychologe. Transaktionsanalytiker. NLP-Meister. Enneagramm, MSA – Motivationsanalyse, </a:t>
            </a:r>
            <a:r>
              <a:rPr lang="de-CH" dirty="0" err="1"/>
              <a:t>Insights</a:t>
            </a:r>
            <a:r>
              <a:rPr lang="de-CH" dirty="0"/>
              <a:t>. Langjährige internationale Erfahrung im operativen und strategischen Personalmanagement in internationalen Konzernen mit 5.000 und mehr Mitarbeitern in den Bereichen Luft- und Raumfahrt, Elektronik, Private Equity und Gesundheitswesen. Schwerpunktthemen: Berufliche Transformation (Beurteilungen, Rekrutierung, Outplacements). Personalanerkennung und -entwicklung.</a:t>
            </a:r>
          </a:p>
          <a:p>
            <a:endParaRPr lang="de-CH" sz="2000" dirty="0"/>
          </a:p>
          <a:p>
            <a:r>
              <a:rPr lang="de-CH" sz="2000" dirty="0"/>
              <a:t>	</a:t>
            </a:r>
            <a:r>
              <a:rPr lang="de-CH" sz="2000" dirty="0" err="1">
                <a:solidFill>
                  <a:schemeClr val="accent1"/>
                </a:solidFill>
                <a:hlinkClick r:id="rId3">
                  <a:extLst>
                    <a:ext uri="{A12FA001-AC4F-418D-AE19-62706E023703}">
                      <ahyp:hlinkClr xmlns:ahyp="http://schemas.microsoft.com/office/drawing/2018/hyperlinkcolor" val="tx"/>
                    </a:ext>
                  </a:extLst>
                </a:hlinkClick>
              </a:rPr>
              <a:t>carolin</a:t>
            </a:r>
            <a:r>
              <a:rPr lang="de-CH" sz="2000" dirty="0">
                <a:solidFill>
                  <a:schemeClr val="accent1"/>
                </a:solidFill>
                <a:hlinkClick r:id="rId3">
                  <a:extLst>
                    <a:ext uri="{A12FA001-AC4F-418D-AE19-62706E023703}">
                      <ahyp:hlinkClr xmlns:ahyp="http://schemas.microsoft.com/office/drawing/2018/hyperlinkcolor" val="tx"/>
                    </a:ext>
                  </a:extLst>
                </a:hlinkClick>
              </a:rPr>
              <a:t> steinberger@promovetm.com</a:t>
            </a:r>
            <a:endParaRPr lang="de-CH" sz="2000" dirty="0">
              <a:solidFill>
                <a:schemeClr val="accent1"/>
              </a:solidFill>
            </a:endParaRPr>
          </a:p>
          <a:p>
            <a:r>
              <a:rPr lang="de-CH" sz="2000" dirty="0"/>
              <a:t>	+49 151 230 33 015</a:t>
            </a:r>
          </a:p>
          <a:p>
            <a:endParaRPr lang="de-CH" sz="2000" dirty="0"/>
          </a:p>
          <a:p>
            <a:endParaRPr lang="de-CH" sz="2000" dirty="0"/>
          </a:p>
        </p:txBody>
      </p:sp>
      <p:pic>
        <p:nvPicPr>
          <p:cNvPr id="7" name="Grafik 6" descr="Umschlag Silhouette">
            <a:extLst>
              <a:ext uri="{FF2B5EF4-FFF2-40B4-BE49-F238E27FC236}">
                <a16:creationId xmlns:a16="http://schemas.microsoft.com/office/drawing/2014/main" id="{A38B515D-C638-C202-BAE2-AC6146D2A3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9197" y="3885483"/>
            <a:ext cx="582336" cy="582336"/>
          </a:xfrm>
          <a:prstGeom prst="rect">
            <a:avLst/>
          </a:prstGeom>
        </p:spPr>
      </p:pic>
      <p:pic>
        <p:nvPicPr>
          <p:cNvPr id="8" name="Grafik 7" descr="Receiver Silhouette">
            <a:extLst>
              <a:ext uri="{FF2B5EF4-FFF2-40B4-BE49-F238E27FC236}">
                <a16:creationId xmlns:a16="http://schemas.microsoft.com/office/drawing/2014/main" id="{FD7C463D-8D7B-0EB3-72F9-95524C4E29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23829" y="4483165"/>
            <a:ext cx="413071" cy="413071"/>
          </a:xfrm>
          <a:prstGeom prst="rect">
            <a:avLst/>
          </a:prstGeom>
        </p:spPr>
      </p:pic>
      <p:pic>
        <p:nvPicPr>
          <p:cNvPr id="9" name="Picture 4">
            <a:extLst>
              <a:ext uri="{FF2B5EF4-FFF2-40B4-BE49-F238E27FC236}">
                <a16:creationId xmlns:a16="http://schemas.microsoft.com/office/drawing/2014/main" id="{189F743D-D709-CE27-319B-ED88C686A4C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2288" y="1308894"/>
            <a:ext cx="2438539" cy="162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95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14ECA-AC79-E2D6-4194-8A202EFEBD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B38FC3-8674-2692-51B0-6BD5C058293F}"/>
              </a:ext>
            </a:extLst>
          </p:cNvPr>
          <p:cNvSpPr>
            <a:spLocks noGrp="1"/>
          </p:cNvSpPr>
          <p:nvPr>
            <p:ph type="title"/>
          </p:nvPr>
        </p:nvSpPr>
        <p:spPr>
          <a:xfrm>
            <a:off x="522288" y="341841"/>
            <a:ext cx="9374619" cy="413071"/>
          </a:xfrm>
        </p:spPr>
        <p:txBody>
          <a:bodyPr>
            <a:noAutofit/>
          </a:bodyPr>
          <a:lstStyle/>
          <a:p>
            <a:pPr>
              <a:lnSpc>
                <a:spcPct val="150000"/>
              </a:lnSpc>
            </a:pPr>
            <a:r>
              <a:rPr lang="de-DE" sz="2400" dirty="0"/>
              <a:t>Wichtige Info: Zertifikate</a:t>
            </a:r>
          </a:p>
        </p:txBody>
      </p:sp>
      <p:pic>
        <p:nvPicPr>
          <p:cNvPr id="3" name="Grafik 2">
            <a:extLst>
              <a:ext uri="{FF2B5EF4-FFF2-40B4-BE49-F238E27FC236}">
                <a16:creationId xmlns:a16="http://schemas.microsoft.com/office/drawing/2014/main" id="{D52F0E4F-E859-B23A-DCC1-F710EB2EC5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5" name="Textplatzhalter 5">
            <a:extLst>
              <a:ext uri="{FF2B5EF4-FFF2-40B4-BE49-F238E27FC236}">
                <a16:creationId xmlns:a16="http://schemas.microsoft.com/office/drawing/2014/main" id="{371855FB-EE8F-072B-6FDA-C1250B88A109}"/>
              </a:ext>
            </a:extLst>
          </p:cNvPr>
          <p:cNvSpPr txBox="1">
            <a:spLocks/>
          </p:cNvSpPr>
          <p:nvPr/>
        </p:nvSpPr>
        <p:spPr>
          <a:xfrm>
            <a:off x="522288" y="2007007"/>
            <a:ext cx="8542337" cy="370681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Gerne erstellen wir für alle Teilnehmenden Zertifikate für das Besuchen des Workshops.</a:t>
            </a:r>
          </a:p>
          <a:p>
            <a:r>
              <a:rPr lang="de-CH" dirty="0"/>
              <a:t>Wichtig: Hierfür benötigen wir aber von allen Anwesenden die vollständigen Vor- und Nachnamen. </a:t>
            </a:r>
          </a:p>
          <a:p>
            <a:r>
              <a:rPr lang="de-CH" dirty="0"/>
              <a:t>Bitte schreibt in den Chat euren Namen rein, nur so können wir sicherstellen, dass alle, die möchten, ein Zertifikat erhalten. </a:t>
            </a:r>
          </a:p>
          <a:p>
            <a:endParaRPr lang="de-CH" dirty="0"/>
          </a:p>
          <a:p>
            <a:r>
              <a:rPr lang="de-CH" dirty="0"/>
              <a:t>Bei Fragen oder Unklarheiten könnt ihr euch gerne im Anschluss auch beim Administrationsteam unter </a:t>
            </a:r>
            <a:r>
              <a:rPr lang="de-CH" dirty="0">
                <a:solidFill>
                  <a:schemeClr val="accent1"/>
                </a:solidFill>
                <a:hlinkClick r:id="rId3">
                  <a:extLst>
                    <a:ext uri="{A12FA001-AC4F-418D-AE19-62706E023703}">
                      <ahyp:hlinkClr xmlns:ahyp="http://schemas.microsoft.com/office/drawing/2018/hyperlinkcolor" val="tx"/>
                    </a:ext>
                  </a:extLst>
                </a:hlinkClick>
              </a:rPr>
              <a:t>info@promovetm.com</a:t>
            </a:r>
            <a:r>
              <a:rPr lang="de-CH" dirty="0">
                <a:solidFill>
                  <a:schemeClr val="accent1"/>
                </a:solidFill>
              </a:rPr>
              <a:t> </a:t>
            </a:r>
            <a:r>
              <a:rPr lang="de-CH" dirty="0"/>
              <a:t>melden.</a:t>
            </a:r>
          </a:p>
          <a:p>
            <a:endParaRPr lang="de-CH" sz="2000" dirty="0"/>
          </a:p>
          <a:p>
            <a:endParaRPr lang="de-CH" sz="2000" dirty="0"/>
          </a:p>
        </p:txBody>
      </p:sp>
      <p:pic>
        <p:nvPicPr>
          <p:cNvPr id="6" name="Grafik 5" descr="Diplom mit einfarbiger Füllung">
            <a:extLst>
              <a:ext uri="{FF2B5EF4-FFF2-40B4-BE49-F238E27FC236}">
                <a16:creationId xmlns:a16="http://schemas.microsoft.com/office/drawing/2014/main" id="{A04BD3F2-8139-7B10-5ACD-B1B03EB578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5351" y="2605708"/>
            <a:ext cx="1646583" cy="1646583"/>
          </a:xfrm>
          <a:prstGeom prst="rect">
            <a:avLst/>
          </a:prstGeom>
        </p:spPr>
      </p:pic>
    </p:spTree>
    <p:extLst>
      <p:ext uri="{BB962C8B-B14F-4D97-AF65-F5344CB8AC3E}">
        <p14:creationId xmlns:p14="http://schemas.microsoft.com/office/powerpoint/2010/main" val="16289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elle 17">
            <a:extLst>
              <a:ext uri="{FF2B5EF4-FFF2-40B4-BE49-F238E27FC236}">
                <a16:creationId xmlns:a16="http://schemas.microsoft.com/office/drawing/2014/main" id="{BB881107-C9A2-E845-071B-1F08E02F0625}"/>
              </a:ext>
            </a:extLst>
          </p:cNvPr>
          <p:cNvGraphicFramePr>
            <a:graphicFrameLocks noGrp="1"/>
          </p:cNvGraphicFramePr>
          <p:nvPr>
            <p:extLst>
              <p:ext uri="{D42A27DB-BD31-4B8C-83A1-F6EECF244321}">
                <p14:modId xmlns:p14="http://schemas.microsoft.com/office/powerpoint/2010/main" val="93582644"/>
              </p:ext>
            </p:extLst>
          </p:nvPr>
        </p:nvGraphicFramePr>
        <p:xfrm>
          <a:off x="8534370" y="4717532"/>
          <a:ext cx="3132384" cy="1512170"/>
        </p:xfrm>
        <a:graphic>
          <a:graphicData uri="http://schemas.openxmlformats.org/drawingml/2006/table">
            <a:tbl>
              <a:tblPr firstRow="1" bandRow="1">
                <a:tableStyleId>{F5AB1C69-6EDB-4FF4-983F-18BD219EF322}</a:tableStyleId>
              </a:tblPr>
              <a:tblGrid>
                <a:gridCol w="1566192">
                  <a:extLst>
                    <a:ext uri="{9D8B030D-6E8A-4147-A177-3AD203B41FA5}">
                      <a16:colId xmlns:a16="http://schemas.microsoft.com/office/drawing/2014/main" val="3957857069"/>
                    </a:ext>
                  </a:extLst>
                </a:gridCol>
                <a:gridCol w="1566192">
                  <a:extLst>
                    <a:ext uri="{9D8B030D-6E8A-4147-A177-3AD203B41FA5}">
                      <a16:colId xmlns:a16="http://schemas.microsoft.com/office/drawing/2014/main" val="3096729337"/>
                    </a:ext>
                  </a:extLst>
                </a:gridCol>
              </a:tblGrid>
              <a:tr h="255065">
                <a:tc>
                  <a:txBody>
                    <a:bodyPr/>
                    <a:lstStyle/>
                    <a:p>
                      <a:pPr algn="ctr"/>
                      <a:endParaRPr lang="de-CH" sz="200" b="0" dirty="0">
                        <a:solidFill>
                          <a:schemeClr val="tx1"/>
                        </a:solidFill>
                        <a:latin typeface="Lexend" panose="020B0604020202020204" charset="0"/>
                        <a:ea typeface="Inter Light" panose="02000503000000020004" pitchFamily="2" charset="0"/>
                      </a:endParaRPr>
                    </a:p>
                  </a:txBody>
                  <a:tcPr anchor="ctr">
                    <a:noFill/>
                  </a:tcPr>
                </a:tc>
                <a:tc>
                  <a:txBody>
                    <a:bodyPr/>
                    <a:lstStyle/>
                    <a:p>
                      <a:pPr algn="ctr"/>
                      <a:endParaRPr lang="de-CH" sz="800" b="0" dirty="0">
                        <a:solidFill>
                          <a:schemeClr val="tx1"/>
                        </a:solidFill>
                        <a:latin typeface="Lexend" panose="020B0604020202020204" charset="0"/>
                        <a:ea typeface="Inter Light" panose="02000503000000020004" pitchFamily="2" charset="0"/>
                      </a:endParaRPr>
                    </a:p>
                  </a:txBody>
                  <a:tcPr anchor="ctr">
                    <a:noFill/>
                  </a:tcPr>
                </a:tc>
                <a:extLst>
                  <a:ext uri="{0D108BD9-81ED-4DB2-BD59-A6C34878D82A}">
                    <a16:rowId xmlns:a16="http://schemas.microsoft.com/office/drawing/2014/main" val="2882805996"/>
                  </a:ext>
                </a:extLst>
              </a:tr>
              <a:tr h="419035">
                <a:tc>
                  <a:txBody>
                    <a:bodyPr/>
                    <a:lstStyle/>
                    <a:p>
                      <a:pPr algn="ctr"/>
                      <a:r>
                        <a:rPr lang="de-CH" sz="1700" b="0" dirty="0">
                          <a:solidFill>
                            <a:schemeClr val="tx1"/>
                          </a:solidFill>
                          <a:latin typeface="Lexend" panose="020B0604020202020204" charset="0"/>
                          <a:ea typeface="Inter Light" panose="02000503000000020004" pitchFamily="2" charset="0"/>
                        </a:rPr>
                        <a:t>24.02.2026</a:t>
                      </a:r>
                    </a:p>
                  </a:txBody>
                  <a:tcPr anchor="ctr">
                    <a:solidFill>
                      <a:schemeClr val="accent1">
                        <a:alpha val="50000"/>
                      </a:schemeClr>
                    </a:solidFill>
                  </a:tcPr>
                </a:tc>
                <a:tc>
                  <a:txBody>
                    <a:bodyPr/>
                    <a:lstStyle/>
                    <a:p>
                      <a:pPr algn="ctr"/>
                      <a:r>
                        <a:rPr lang="de-CH" sz="1700" b="0" dirty="0">
                          <a:solidFill>
                            <a:schemeClr val="tx1"/>
                          </a:solidFill>
                          <a:latin typeface="Lexend" panose="020B0604020202020204" charset="0"/>
                          <a:ea typeface="Inter Light" panose="02000503000000020004" pitchFamily="2" charset="0"/>
                        </a:rPr>
                        <a:t>15h30-17h00</a:t>
                      </a:r>
                    </a:p>
                  </a:txBody>
                  <a:tcPr anchor="ctr">
                    <a:solidFill>
                      <a:schemeClr val="accent1">
                        <a:alpha val="50000"/>
                      </a:schemeClr>
                    </a:solidFill>
                  </a:tcPr>
                </a:tc>
                <a:extLst>
                  <a:ext uri="{0D108BD9-81ED-4DB2-BD59-A6C34878D82A}">
                    <a16:rowId xmlns:a16="http://schemas.microsoft.com/office/drawing/2014/main" val="782947183"/>
                  </a:ext>
                </a:extLst>
              </a:tr>
              <a:tr h="419035">
                <a:tc>
                  <a:txBody>
                    <a:bodyPr/>
                    <a:lstStyle/>
                    <a:p>
                      <a:pPr algn="ctr"/>
                      <a:r>
                        <a:rPr lang="de-CH" sz="1700" dirty="0">
                          <a:latin typeface="Lexend" panose="020B0604020202020204" charset="0"/>
                          <a:ea typeface="Inter Light" panose="02000503000000020004" pitchFamily="2" charset="0"/>
                        </a:rPr>
                        <a:t>25.02.2026</a:t>
                      </a:r>
                    </a:p>
                  </a:txBody>
                  <a:tcPr anchor="ctr">
                    <a:solidFill>
                      <a:schemeClr val="accent1">
                        <a:alpha val="70000"/>
                      </a:schemeClr>
                    </a:solidFill>
                  </a:tcPr>
                </a:tc>
                <a:tc>
                  <a:txBody>
                    <a:bodyPr/>
                    <a:lstStyle/>
                    <a:p>
                      <a:pPr algn="ctr"/>
                      <a:r>
                        <a:rPr lang="de-CH" sz="1700" dirty="0">
                          <a:latin typeface="Lexend" panose="020B0604020202020204" charset="0"/>
                          <a:ea typeface="Inter Light" panose="02000503000000020004" pitchFamily="2" charset="0"/>
                        </a:rPr>
                        <a:t>08h30-10h00</a:t>
                      </a:r>
                    </a:p>
                  </a:txBody>
                  <a:tcPr anchor="ctr">
                    <a:solidFill>
                      <a:schemeClr val="accent1">
                        <a:alpha val="70000"/>
                      </a:schemeClr>
                    </a:solidFill>
                  </a:tcPr>
                </a:tc>
                <a:extLst>
                  <a:ext uri="{0D108BD9-81ED-4DB2-BD59-A6C34878D82A}">
                    <a16:rowId xmlns:a16="http://schemas.microsoft.com/office/drawing/2014/main" val="4236020653"/>
                  </a:ext>
                </a:extLst>
              </a:tr>
              <a:tr h="419035">
                <a:tc>
                  <a:txBody>
                    <a:bodyPr/>
                    <a:lstStyle/>
                    <a:p>
                      <a:pPr algn="ctr"/>
                      <a:r>
                        <a:rPr lang="de-CH" sz="1700" dirty="0">
                          <a:solidFill>
                            <a:schemeClr val="tx1"/>
                          </a:solidFill>
                          <a:latin typeface="Lexend" panose="020B0604020202020204" charset="0"/>
                          <a:ea typeface="Inter Light" panose="02000503000000020004" pitchFamily="2" charset="0"/>
                        </a:rPr>
                        <a:t>26.02.2026</a:t>
                      </a:r>
                    </a:p>
                  </a:txBody>
                  <a:tcPr anchor="ctr">
                    <a:solidFill>
                      <a:schemeClr val="accent1">
                        <a:alpha val="50000"/>
                      </a:schemeClr>
                    </a:solidFill>
                  </a:tcPr>
                </a:tc>
                <a:tc>
                  <a:txBody>
                    <a:bodyPr/>
                    <a:lstStyle/>
                    <a:p>
                      <a:pPr algn="ctr"/>
                      <a:r>
                        <a:rPr lang="de-CH" sz="1700" dirty="0">
                          <a:solidFill>
                            <a:schemeClr val="tx1"/>
                          </a:solidFill>
                          <a:latin typeface="Lexend" panose="020B0604020202020204" charset="0"/>
                          <a:ea typeface="Inter Light" panose="02000503000000020004" pitchFamily="2" charset="0"/>
                        </a:rPr>
                        <a:t>12h00-13h30</a:t>
                      </a:r>
                    </a:p>
                  </a:txBody>
                  <a:tcPr anchor="ctr">
                    <a:solidFill>
                      <a:schemeClr val="accent1">
                        <a:alpha val="50000"/>
                      </a:schemeClr>
                    </a:solidFill>
                  </a:tcPr>
                </a:tc>
                <a:extLst>
                  <a:ext uri="{0D108BD9-81ED-4DB2-BD59-A6C34878D82A}">
                    <a16:rowId xmlns:a16="http://schemas.microsoft.com/office/drawing/2014/main" val="3086995938"/>
                  </a:ext>
                </a:extLst>
              </a:tr>
            </a:tbl>
          </a:graphicData>
        </a:graphic>
      </p:graphicFrame>
      <p:graphicFrame>
        <p:nvGraphicFramePr>
          <p:cNvPr id="3" name="Tabelle 2">
            <a:extLst>
              <a:ext uri="{FF2B5EF4-FFF2-40B4-BE49-F238E27FC236}">
                <a16:creationId xmlns:a16="http://schemas.microsoft.com/office/drawing/2014/main" id="{C739AE16-2B97-3D0B-E3D4-91372E5B6541}"/>
              </a:ext>
            </a:extLst>
          </p:cNvPr>
          <p:cNvGraphicFramePr>
            <a:graphicFrameLocks noGrp="1"/>
          </p:cNvGraphicFramePr>
          <p:nvPr>
            <p:extLst>
              <p:ext uri="{D42A27DB-BD31-4B8C-83A1-F6EECF244321}">
                <p14:modId xmlns:p14="http://schemas.microsoft.com/office/powerpoint/2010/main" val="526237808"/>
              </p:ext>
            </p:extLst>
          </p:nvPr>
        </p:nvGraphicFramePr>
        <p:xfrm>
          <a:off x="2584526" y="4717532"/>
          <a:ext cx="3132384" cy="1512170"/>
        </p:xfrm>
        <a:graphic>
          <a:graphicData uri="http://schemas.openxmlformats.org/drawingml/2006/table">
            <a:tbl>
              <a:tblPr firstRow="1" bandRow="1">
                <a:tableStyleId>{F5AB1C69-6EDB-4FF4-983F-18BD219EF322}</a:tableStyleId>
              </a:tblPr>
              <a:tblGrid>
                <a:gridCol w="1566192">
                  <a:extLst>
                    <a:ext uri="{9D8B030D-6E8A-4147-A177-3AD203B41FA5}">
                      <a16:colId xmlns:a16="http://schemas.microsoft.com/office/drawing/2014/main" val="3957857069"/>
                    </a:ext>
                  </a:extLst>
                </a:gridCol>
                <a:gridCol w="1566192">
                  <a:extLst>
                    <a:ext uri="{9D8B030D-6E8A-4147-A177-3AD203B41FA5}">
                      <a16:colId xmlns:a16="http://schemas.microsoft.com/office/drawing/2014/main" val="3096729337"/>
                    </a:ext>
                  </a:extLst>
                </a:gridCol>
              </a:tblGrid>
              <a:tr h="255065">
                <a:tc>
                  <a:txBody>
                    <a:bodyPr/>
                    <a:lstStyle/>
                    <a:p>
                      <a:pPr algn="ctr"/>
                      <a:endParaRPr lang="de-CH" sz="200" b="0" dirty="0">
                        <a:solidFill>
                          <a:schemeClr val="tx1"/>
                        </a:solidFill>
                        <a:latin typeface="Lexend" panose="020B0604020202020204" charset="0"/>
                        <a:ea typeface="Inter Light" panose="02000503000000020004" pitchFamily="2" charset="0"/>
                      </a:endParaRPr>
                    </a:p>
                  </a:txBody>
                  <a:tcPr anchor="ctr">
                    <a:noFill/>
                  </a:tcPr>
                </a:tc>
                <a:tc>
                  <a:txBody>
                    <a:bodyPr/>
                    <a:lstStyle/>
                    <a:p>
                      <a:pPr algn="ctr"/>
                      <a:endParaRPr lang="de-CH" sz="800" b="0" dirty="0">
                        <a:solidFill>
                          <a:schemeClr val="tx1"/>
                        </a:solidFill>
                        <a:latin typeface="Lexend" panose="020B0604020202020204" charset="0"/>
                        <a:ea typeface="Inter Light" panose="02000503000000020004" pitchFamily="2" charset="0"/>
                      </a:endParaRPr>
                    </a:p>
                  </a:txBody>
                  <a:tcPr anchor="ctr">
                    <a:noFill/>
                  </a:tcPr>
                </a:tc>
                <a:extLst>
                  <a:ext uri="{0D108BD9-81ED-4DB2-BD59-A6C34878D82A}">
                    <a16:rowId xmlns:a16="http://schemas.microsoft.com/office/drawing/2014/main" val="2882805996"/>
                  </a:ext>
                </a:extLst>
              </a:tr>
              <a:tr h="419035">
                <a:tc>
                  <a:txBody>
                    <a:bodyPr/>
                    <a:lstStyle/>
                    <a:p>
                      <a:pPr algn="ctr"/>
                      <a:r>
                        <a:rPr lang="de-CH" sz="1700" b="0" dirty="0">
                          <a:solidFill>
                            <a:schemeClr val="tx1"/>
                          </a:solidFill>
                          <a:latin typeface="Lexend" panose="020B0604020202020204" charset="0"/>
                          <a:ea typeface="Inter Light" panose="02000503000000020004" pitchFamily="2" charset="0"/>
                        </a:rPr>
                        <a:t>06.02.2026</a:t>
                      </a:r>
                    </a:p>
                  </a:txBody>
                  <a:tcPr anchor="ctr">
                    <a:solidFill>
                      <a:schemeClr val="accent1">
                        <a:alpha val="50000"/>
                      </a:schemeClr>
                    </a:solidFill>
                  </a:tcPr>
                </a:tc>
                <a:tc>
                  <a:txBody>
                    <a:bodyPr/>
                    <a:lstStyle/>
                    <a:p>
                      <a:pPr algn="ctr"/>
                      <a:r>
                        <a:rPr lang="de-CH" sz="1700" b="0" dirty="0">
                          <a:solidFill>
                            <a:schemeClr val="tx1"/>
                          </a:solidFill>
                          <a:latin typeface="Lexend" panose="020B0604020202020204" charset="0"/>
                          <a:ea typeface="Inter Light" panose="02000503000000020004" pitchFamily="2" charset="0"/>
                        </a:rPr>
                        <a:t>15h30-17h00</a:t>
                      </a:r>
                    </a:p>
                  </a:txBody>
                  <a:tcPr anchor="ctr">
                    <a:solidFill>
                      <a:schemeClr val="accent1">
                        <a:alpha val="50000"/>
                      </a:schemeClr>
                    </a:solidFill>
                  </a:tcPr>
                </a:tc>
                <a:extLst>
                  <a:ext uri="{0D108BD9-81ED-4DB2-BD59-A6C34878D82A}">
                    <a16:rowId xmlns:a16="http://schemas.microsoft.com/office/drawing/2014/main" val="782947183"/>
                  </a:ext>
                </a:extLst>
              </a:tr>
              <a:tr h="419035">
                <a:tc>
                  <a:txBody>
                    <a:bodyPr/>
                    <a:lstStyle/>
                    <a:p>
                      <a:pPr algn="ctr"/>
                      <a:r>
                        <a:rPr lang="de-CH" sz="1700" dirty="0">
                          <a:latin typeface="Lexend" panose="020B0604020202020204" charset="0"/>
                          <a:ea typeface="Inter Light" panose="02000503000000020004" pitchFamily="2" charset="0"/>
                        </a:rPr>
                        <a:t>10.02.2026</a:t>
                      </a:r>
                    </a:p>
                  </a:txBody>
                  <a:tcPr anchor="ctr">
                    <a:solidFill>
                      <a:schemeClr val="accent1">
                        <a:alpha val="70000"/>
                      </a:schemeClr>
                    </a:solidFill>
                  </a:tcPr>
                </a:tc>
                <a:tc>
                  <a:txBody>
                    <a:bodyPr/>
                    <a:lstStyle/>
                    <a:p>
                      <a:pPr algn="ctr"/>
                      <a:r>
                        <a:rPr lang="de-CH" sz="1700" dirty="0">
                          <a:latin typeface="Lexend" panose="020B0604020202020204" charset="0"/>
                          <a:ea typeface="Inter Light" panose="02000503000000020004" pitchFamily="2" charset="0"/>
                        </a:rPr>
                        <a:t>08h30-10h00</a:t>
                      </a:r>
                    </a:p>
                  </a:txBody>
                  <a:tcPr anchor="ctr">
                    <a:solidFill>
                      <a:schemeClr val="accent1">
                        <a:alpha val="70000"/>
                      </a:schemeClr>
                    </a:solidFill>
                  </a:tcPr>
                </a:tc>
                <a:extLst>
                  <a:ext uri="{0D108BD9-81ED-4DB2-BD59-A6C34878D82A}">
                    <a16:rowId xmlns:a16="http://schemas.microsoft.com/office/drawing/2014/main" val="4236020653"/>
                  </a:ext>
                </a:extLst>
              </a:tr>
              <a:tr h="419035">
                <a:tc>
                  <a:txBody>
                    <a:bodyPr/>
                    <a:lstStyle/>
                    <a:p>
                      <a:pPr algn="ctr"/>
                      <a:r>
                        <a:rPr lang="de-CH" sz="1700" dirty="0">
                          <a:solidFill>
                            <a:schemeClr val="tx1"/>
                          </a:solidFill>
                          <a:latin typeface="Lexend" panose="020B0604020202020204" charset="0"/>
                          <a:ea typeface="Inter Light" panose="02000503000000020004" pitchFamily="2" charset="0"/>
                        </a:rPr>
                        <a:t>19.02.2026</a:t>
                      </a:r>
                    </a:p>
                  </a:txBody>
                  <a:tcPr anchor="ctr">
                    <a:solidFill>
                      <a:schemeClr val="accent1">
                        <a:alpha val="50000"/>
                      </a:schemeClr>
                    </a:solidFill>
                  </a:tcPr>
                </a:tc>
                <a:tc>
                  <a:txBody>
                    <a:bodyPr/>
                    <a:lstStyle/>
                    <a:p>
                      <a:pPr algn="ctr"/>
                      <a:r>
                        <a:rPr lang="de-CH" sz="1700" dirty="0">
                          <a:solidFill>
                            <a:schemeClr val="tx1"/>
                          </a:solidFill>
                          <a:latin typeface="Lexend" panose="020B0604020202020204" charset="0"/>
                          <a:ea typeface="Inter Light" panose="02000503000000020004" pitchFamily="2" charset="0"/>
                        </a:rPr>
                        <a:t>12h00-13h30</a:t>
                      </a:r>
                    </a:p>
                  </a:txBody>
                  <a:tcPr anchor="ctr">
                    <a:solidFill>
                      <a:schemeClr val="accent1">
                        <a:alpha val="50000"/>
                      </a:schemeClr>
                    </a:solidFill>
                  </a:tcPr>
                </a:tc>
                <a:extLst>
                  <a:ext uri="{0D108BD9-81ED-4DB2-BD59-A6C34878D82A}">
                    <a16:rowId xmlns:a16="http://schemas.microsoft.com/office/drawing/2014/main" val="3086995938"/>
                  </a:ext>
                </a:extLst>
              </a:tr>
            </a:tbl>
          </a:graphicData>
        </a:graphic>
      </p:graphicFrame>
      <p:graphicFrame>
        <p:nvGraphicFramePr>
          <p:cNvPr id="12" name="Tabelle 11">
            <a:extLst>
              <a:ext uri="{FF2B5EF4-FFF2-40B4-BE49-F238E27FC236}">
                <a16:creationId xmlns:a16="http://schemas.microsoft.com/office/drawing/2014/main" id="{73D799EB-DCAD-65CD-8D15-2D5D6066F4DB}"/>
              </a:ext>
            </a:extLst>
          </p:cNvPr>
          <p:cNvGraphicFramePr>
            <a:graphicFrameLocks noGrp="1"/>
          </p:cNvGraphicFramePr>
          <p:nvPr>
            <p:extLst>
              <p:ext uri="{D42A27DB-BD31-4B8C-83A1-F6EECF244321}">
                <p14:modId xmlns:p14="http://schemas.microsoft.com/office/powerpoint/2010/main" val="1690277035"/>
              </p:ext>
            </p:extLst>
          </p:nvPr>
        </p:nvGraphicFramePr>
        <p:xfrm>
          <a:off x="8541990" y="3410702"/>
          <a:ext cx="3132384" cy="1512170"/>
        </p:xfrm>
        <a:graphic>
          <a:graphicData uri="http://schemas.openxmlformats.org/drawingml/2006/table">
            <a:tbl>
              <a:tblPr firstRow="1" bandRow="1">
                <a:tableStyleId>{F5AB1C69-6EDB-4FF4-983F-18BD219EF322}</a:tableStyleId>
              </a:tblPr>
              <a:tblGrid>
                <a:gridCol w="1566192">
                  <a:extLst>
                    <a:ext uri="{9D8B030D-6E8A-4147-A177-3AD203B41FA5}">
                      <a16:colId xmlns:a16="http://schemas.microsoft.com/office/drawing/2014/main" val="3957857069"/>
                    </a:ext>
                  </a:extLst>
                </a:gridCol>
                <a:gridCol w="1566192">
                  <a:extLst>
                    <a:ext uri="{9D8B030D-6E8A-4147-A177-3AD203B41FA5}">
                      <a16:colId xmlns:a16="http://schemas.microsoft.com/office/drawing/2014/main" val="3096729337"/>
                    </a:ext>
                  </a:extLst>
                </a:gridCol>
              </a:tblGrid>
              <a:tr h="255065">
                <a:tc>
                  <a:txBody>
                    <a:bodyPr/>
                    <a:lstStyle/>
                    <a:p>
                      <a:pPr algn="ctr"/>
                      <a:endParaRPr lang="de-CH" sz="200" b="0" dirty="0">
                        <a:solidFill>
                          <a:schemeClr val="tx1"/>
                        </a:solidFill>
                        <a:latin typeface="Lexend" panose="020B0604020202020204" charset="0"/>
                        <a:ea typeface="Inter Light" panose="02000503000000020004" pitchFamily="2" charset="0"/>
                      </a:endParaRPr>
                    </a:p>
                  </a:txBody>
                  <a:tcPr anchor="ctr">
                    <a:noFill/>
                  </a:tcPr>
                </a:tc>
                <a:tc>
                  <a:txBody>
                    <a:bodyPr/>
                    <a:lstStyle/>
                    <a:p>
                      <a:pPr algn="ctr"/>
                      <a:endParaRPr lang="de-CH" sz="800" b="0" dirty="0">
                        <a:solidFill>
                          <a:schemeClr val="tx1"/>
                        </a:solidFill>
                        <a:latin typeface="Lexend" panose="020B0604020202020204" charset="0"/>
                        <a:ea typeface="Inter Light" panose="02000503000000020004" pitchFamily="2" charset="0"/>
                      </a:endParaRPr>
                    </a:p>
                  </a:txBody>
                  <a:tcPr anchor="ctr">
                    <a:noFill/>
                  </a:tcPr>
                </a:tc>
                <a:extLst>
                  <a:ext uri="{0D108BD9-81ED-4DB2-BD59-A6C34878D82A}">
                    <a16:rowId xmlns:a16="http://schemas.microsoft.com/office/drawing/2014/main" val="2882805996"/>
                  </a:ext>
                </a:extLst>
              </a:tr>
              <a:tr h="419035">
                <a:tc>
                  <a:txBody>
                    <a:bodyPr/>
                    <a:lstStyle/>
                    <a:p>
                      <a:pPr algn="ctr"/>
                      <a:r>
                        <a:rPr lang="de-CH" sz="1700" b="0" dirty="0">
                          <a:solidFill>
                            <a:schemeClr val="tx1"/>
                          </a:solidFill>
                          <a:latin typeface="Lexend" panose="020B0604020202020204" charset="0"/>
                          <a:ea typeface="Inter Light" panose="02000503000000020004" pitchFamily="2" charset="0"/>
                        </a:rPr>
                        <a:t>04.02.2026</a:t>
                      </a:r>
                    </a:p>
                  </a:txBody>
                  <a:tcPr anchor="ctr">
                    <a:solidFill>
                      <a:schemeClr val="accent1">
                        <a:alpha val="50000"/>
                      </a:schemeClr>
                    </a:solidFill>
                  </a:tcPr>
                </a:tc>
                <a:tc>
                  <a:txBody>
                    <a:bodyPr/>
                    <a:lstStyle/>
                    <a:p>
                      <a:pPr algn="ctr"/>
                      <a:r>
                        <a:rPr lang="de-CH" sz="1700" b="0" dirty="0">
                          <a:solidFill>
                            <a:schemeClr val="tx1"/>
                          </a:solidFill>
                          <a:latin typeface="Lexend" panose="020B0604020202020204" charset="0"/>
                          <a:ea typeface="Inter Light" panose="02000503000000020004" pitchFamily="2" charset="0"/>
                        </a:rPr>
                        <a:t>15h30-17h00</a:t>
                      </a:r>
                    </a:p>
                  </a:txBody>
                  <a:tcPr anchor="ctr">
                    <a:solidFill>
                      <a:schemeClr val="accent1">
                        <a:alpha val="50000"/>
                      </a:schemeClr>
                    </a:solidFill>
                  </a:tcPr>
                </a:tc>
                <a:extLst>
                  <a:ext uri="{0D108BD9-81ED-4DB2-BD59-A6C34878D82A}">
                    <a16:rowId xmlns:a16="http://schemas.microsoft.com/office/drawing/2014/main" val="782947183"/>
                  </a:ext>
                </a:extLst>
              </a:tr>
              <a:tr h="419035">
                <a:tc>
                  <a:txBody>
                    <a:bodyPr/>
                    <a:lstStyle/>
                    <a:p>
                      <a:pPr algn="ctr"/>
                      <a:r>
                        <a:rPr lang="de-CH" sz="1700" dirty="0">
                          <a:latin typeface="Lexend" panose="020B0604020202020204" charset="0"/>
                          <a:ea typeface="Inter Light" panose="02000503000000020004" pitchFamily="2" charset="0"/>
                        </a:rPr>
                        <a:t>05.02.2026</a:t>
                      </a:r>
                    </a:p>
                  </a:txBody>
                  <a:tcPr anchor="ctr">
                    <a:solidFill>
                      <a:schemeClr val="accent1">
                        <a:alpha val="70000"/>
                      </a:schemeClr>
                    </a:solidFill>
                  </a:tcPr>
                </a:tc>
                <a:tc>
                  <a:txBody>
                    <a:bodyPr/>
                    <a:lstStyle/>
                    <a:p>
                      <a:pPr algn="ctr"/>
                      <a:r>
                        <a:rPr lang="de-CH" sz="1700" dirty="0">
                          <a:latin typeface="Lexend" panose="020B0604020202020204" charset="0"/>
                          <a:ea typeface="Inter Light" panose="02000503000000020004" pitchFamily="2" charset="0"/>
                        </a:rPr>
                        <a:t>08h30-10h00</a:t>
                      </a:r>
                    </a:p>
                  </a:txBody>
                  <a:tcPr anchor="ctr">
                    <a:solidFill>
                      <a:schemeClr val="accent1">
                        <a:alpha val="70000"/>
                      </a:schemeClr>
                    </a:solidFill>
                  </a:tcPr>
                </a:tc>
                <a:extLst>
                  <a:ext uri="{0D108BD9-81ED-4DB2-BD59-A6C34878D82A}">
                    <a16:rowId xmlns:a16="http://schemas.microsoft.com/office/drawing/2014/main" val="4236020653"/>
                  </a:ext>
                </a:extLst>
              </a:tr>
              <a:tr h="419035">
                <a:tc>
                  <a:txBody>
                    <a:bodyPr/>
                    <a:lstStyle/>
                    <a:p>
                      <a:pPr algn="ctr"/>
                      <a:r>
                        <a:rPr lang="de-CH" sz="1700" dirty="0">
                          <a:solidFill>
                            <a:schemeClr val="tx1"/>
                          </a:solidFill>
                          <a:latin typeface="Lexend" panose="020B0604020202020204" charset="0"/>
                          <a:ea typeface="Inter Light" panose="02000503000000020004" pitchFamily="2" charset="0"/>
                        </a:rPr>
                        <a:t>09.02.2026</a:t>
                      </a:r>
                    </a:p>
                  </a:txBody>
                  <a:tcPr anchor="ctr">
                    <a:solidFill>
                      <a:schemeClr val="accent1">
                        <a:alpha val="50000"/>
                      </a:schemeClr>
                    </a:solidFill>
                  </a:tcPr>
                </a:tc>
                <a:tc>
                  <a:txBody>
                    <a:bodyPr/>
                    <a:lstStyle/>
                    <a:p>
                      <a:pPr algn="ctr"/>
                      <a:r>
                        <a:rPr lang="de-CH" sz="1700" dirty="0">
                          <a:solidFill>
                            <a:schemeClr val="tx1"/>
                          </a:solidFill>
                          <a:latin typeface="Lexend" panose="020B0604020202020204" charset="0"/>
                          <a:ea typeface="Inter Light" panose="02000503000000020004" pitchFamily="2" charset="0"/>
                        </a:rPr>
                        <a:t>12h00-13h30</a:t>
                      </a:r>
                    </a:p>
                  </a:txBody>
                  <a:tcPr anchor="ctr">
                    <a:solidFill>
                      <a:schemeClr val="accent1">
                        <a:alpha val="50000"/>
                      </a:schemeClr>
                    </a:solidFill>
                  </a:tcPr>
                </a:tc>
                <a:extLst>
                  <a:ext uri="{0D108BD9-81ED-4DB2-BD59-A6C34878D82A}">
                    <a16:rowId xmlns:a16="http://schemas.microsoft.com/office/drawing/2014/main" val="3086995938"/>
                  </a:ext>
                </a:extLst>
              </a:tr>
            </a:tbl>
          </a:graphicData>
        </a:graphic>
      </p:graphicFrame>
      <p:graphicFrame>
        <p:nvGraphicFramePr>
          <p:cNvPr id="6" name="Tabelle 5">
            <a:extLst>
              <a:ext uri="{FF2B5EF4-FFF2-40B4-BE49-F238E27FC236}">
                <a16:creationId xmlns:a16="http://schemas.microsoft.com/office/drawing/2014/main" id="{1F59BFEF-237C-76C4-560D-A0C2EDEE6507}"/>
              </a:ext>
            </a:extLst>
          </p:cNvPr>
          <p:cNvGraphicFramePr>
            <a:graphicFrameLocks noGrp="1"/>
          </p:cNvGraphicFramePr>
          <p:nvPr>
            <p:extLst>
              <p:ext uri="{D42A27DB-BD31-4B8C-83A1-F6EECF244321}">
                <p14:modId xmlns:p14="http://schemas.microsoft.com/office/powerpoint/2010/main" val="1475364658"/>
              </p:ext>
            </p:extLst>
          </p:nvPr>
        </p:nvGraphicFramePr>
        <p:xfrm>
          <a:off x="2592146" y="3410702"/>
          <a:ext cx="3132384" cy="1512170"/>
        </p:xfrm>
        <a:graphic>
          <a:graphicData uri="http://schemas.openxmlformats.org/drawingml/2006/table">
            <a:tbl>
              <a:tblPr firstRow="1" bandRow="1">
                <a:tableStyleId>{F5AB1C69-6EDB-4FF4-983F-18BD219EF322}</a:tableStyleId>
              </a:tblPr>
              <a:tblGrid>
                <a:gridCol w="1566192">
                  <a:extLst>
                    <a:ext uri="{9D8B030D-6E8A-4147-A177-3AD203B41FA5}">
                      <a16:colId xmlns:a16="http://schemas.microsoft.com/office/drawing/2014/main" val="3957857069"/>
                    </a:ext>
                  </a:extLst>
                </a:gridCol>
                <a:gridCol w="1566192">
                  <a:extLst>
                    <a:ext uri="{9D8B030D-6E8A-4147-A177-3AD203B41FA5}">
                      <a16:colId xmlns:a16="http://schemas.microsoft.com/office/drawing/2014/main" val="3096729337"/>
                    </a:ext>
                  </a:extLst>
                </a:gridCol>
              </a:tblGrid>
              <a:tr h="255065">
                <a:tc>
                  <a:txBody>
                    <a:bodyPr/>
                    <a:lstStyle/>
                    <a:p>
                      <a:pPr algn="ctr"/>
                      <a:endParaRPr lang="de-CH" sz="200" b="0" dirty="0">
                        <a:solidFill>
                          <a:schemeClr val="tx1"/>
                        </a:solidFill>
                        <a:latin typeface="Lexend" panose="020B0604020202020204" charset="0"/>
                        <a:ea typeface="Inter Light" panose="02000503000000020004" pitchFamily="2" charset="0"/>
                      </a:endParaRPr>
                    </a:p>
                  </a:txBody>
                  <a:tcPr anchor="ctr">
                    <a:noFill/>
                  </a:tcPr>
                </a:tc>
                <a:tc>
                  <a:txBody>
                    <a:bodyPr/>
                    <a:lstStyle/>
                    <a:p>
                      <a:pPr algn="ctr"/>
                      <a:endParaRPr lang="de-CH" sz="800" b="0" dirty="0">
                        <a:solidFill>
                          <a:schemeClr val="tx1"/>
                        </a:solidFill>
                        <a:latin typeface="Lexend" panose="020B0604020202020204" charset="0"/>
                        <a:ea typeface="Inter Light" panose="02000503000000020004" pitchFamily="2" charset="0"/>
                      </a:endParaRPr>
                    </a:p>
                  </a:txBody>
                  <a:tcPr anchor="ctr">
                    <a:noFill/>
                  </a:tcPr>
                </a:tc>
                <a:extLst>
                  <a:ext uri="{0D108BD9-81ED-4DB2-BD59-A6C34878D82A}">
                    <a16:rowId xmlns:a16="http://schemas.microsoft.com/office/drawing/2014/main" val="2882805996"/>
                  </a:ext>
                </a:extLst>
              </a:tr>
              <a:tr h="419035">
                <a:tc>
                  <a:txBody>
                    <a:bodyPr/>
                    <a:lstStyle/>
                    <a:p>
                      <a:pPr algn="ctr"/>
                      <a:r>
                        <a:rPr lang="de-CH" sz="1700" b="0" dirty="0">
                          <a:solidFill>
                            <a:schemeClr val="tx1"/>
                          </a:solidFill>
                          <a:latin typeface="Lexend" panose="020B0604020202020204" charset="0"/>
                          <a:ea typeface="Inter Light" panose="02000503000000020004" pitchFamily="2" charset="0"/>
                        </a:rPr>
                        <a:t>20.01.2026</a:t>
                      </a:r>
                    </a:p>
                  </a:txBody>
                  <a:tcPr anchor="ctr">
                    <a:solidFill>
                      <a:schemeClr val="accent1">
                        <a:alpha val="50000"/>
                      </a:schemeClr>
                    </a:solidFill>
                  </a:tcPr>
                </a:tc>
                <a:tc>
                  <a:txBody>
                    <a:bodyPr/>
                    <a:lstStyle/>
                    <a:p>
                      <a:pPr algn="ctr"/>
                      <a:r>
                        <a:rPr lang="de-CH" sz="1700" b="0" dirty="0">
                          <a:solidFill>
                            <a:schemeClr val="tx1"/>
                          </a:solidFill>
                          <a:latin typeface="Lexend" panose="020B0604020202020204" charset="0"/>
                          <a:ea typeface="Inter Light" panose="02000503000000020004" pitchFamily="2" charset="0"/>
                        </a:rPr>
                        <a:t>15h30-17h00</a:t>
                      </a:r>
                    </a:p>
                  </a:txBody>
                  <a:tcPr anchor="ctr">
                    <a:solidFill>
                      <a:schemeClr val="accent1">
                        <a:alpha val="50000"/>
                      </a:schemeClr>
                    </a:solidFill>
                  </a:tcPr>
                </a:tc>
                <a:extLst>
                  <a:ext uri="{0D108BD9-81ED-4DB2-BD59-A6C34878D82A}">
                    <a16:rowId xmlns:a16="http://schemas.microsoft.com/office/drawing/2014/main" val="782947183"/>
                  </a:ext>
                </a:extLst>
              </a:tr>
              <a:tr h="419035">
                <a:tc>
                  <a:txBody>
                    <a:bodyPr/>
                    <a:lstStyle/>
                    <a:p>
                      <a:pPr algn="ctr"/>
                      <a:r>
                        <a:rPr lang="de-CH" sz="1700" dirty="0">
                          <a:latin typeface="Lexend" panose="020B0604020202020204" charset="0"/>
                          <a:ea typeface="Inter Light" panose="02000503000000020004" pitchFamily="2" charset="0"/>
                        </a:rPr>
                        <a:t>21.01.2026</a:t>
                      </a:r>
                    </a:p>
                  </a:txBody>
                  <a:tcPr anchor="ctr">
                    <a:solidFill>
                      <a:schemeClr val="accent1">
                        <a:alpha val="70000"/>
                      </a:schemeClr>
                    </a:solidFill>
                  </a:tcPr>
                </a:tc>
                <a:tc>
                  <a:txBody>
                    <a:bodyPr/>
                    <a:lstStyle/>
                    <a:p>
                      <a:pPr algn="ctr"/>
                      <a:r>
                        <a:rPr lang="de-CH" sz="1700" dirty="0">
                          <a:latin typeface="Lexend" panose="020B0604020202020204" charset="0"/>
                          <a:ea typeface="Inter Light" panose="02000503000000020004" pitchFamily="2" charset="0"/>
                        </a:rPr>
                        <a:t>08h30-10h00</a:t>
                      </a:r>
                    </a:p>
                  </a:txBody>
                  <a:tcPr anchor="ctr">
                    <a:solidFill>
                      <a:schemeClr val="accent1">
                        <a:alpha val="70000"/>
                      </a:schemeClr>
                    </a:solidFill>
                  </a:tcPr>
                </a:tc>
                <a:extLst>
                  <a:ext uri="{0D108BD9-81ED-4DB2-BD59-A6C34878D82A}">
                    <a16:rowId xmlns:a16="http://schemas.microsoft.com/office/drawing/2014/main" val="4236020653"/>
                  </a:ext>
                </a:extLst>
              </a:tr>
              <a:tr h="419035">
                <a:tc>
                  <a:txBody>
                    <a:bodyPr/>
                    <a:lstStyle/>
                    <a:p>
                      <a:pPr algn="ctr"/>
                      <a:r>
                        <a:rPr lang="de-CH" sz="1700" dirty="0">
                          <a:solidFill>
                            <a:schemeClr val="tx1"/>
                          </a:solidFill>
                          <a:latin typeface="Lexend" panose="020B0604020202020204" charset="0"/>
                          <a:ea typeface="Inter Light" panose="02000503000000020004" pitchFamily="2" charset="0"/>
                        </a:rPr>
                        <a:t>29.01.2026</a:t>
                      </a:r>
                    </a:p>
                  </a:txBody>
                  <a:tcPr anchor="ctr">
                    <a:solidFill>
                      <a:schemeClr val="accent1">
                        <a:alpha val="50000"/>
                      </a:schemeClr>
                    </a:solidFill>
                  </a:tcPr>
                </a:tc>
                <a:tc>
                  <a:txBody>
                    <a:bodyPr/>
                    <a:lstStyle/>
                    <a:p>
                      <a:pPr algn="ctr"/>
                      <a:r>
                        <a:rPr lang="de-CH" sz="1700" dirty="0">
                          <a:solidFill>
                            <a:schemeClr val="tx1"/>
                          </a:solidFill>
                          <a:latin typeface="Lexend" panose="020B0604020202020204" charset="0"/>
                          <a:ea typeface="Inter Light" panose="02000503000000020004" pitchFamily="2" charset="0"/>
                        </a:rPr>
                        <a:t>12h00-13h30</a:t>
                      </a:r>
                    </a:p>
                  </a:txBody>
                  <a:tcPr anchor="ctr">
                    <a:solidFill>
                      <a:schemeClr val="accent1">
                        <a:alpha val="50000"/>
                      </a:schemeClr>
                    </a:solidFill>
                  </a:tcPr>
                </a:tc>
                <a:extLst>
                  <a:ext uri="{0D108BD9-81ED-4DB2-BD59-A6C34878D82A}">
                    <a16:rowId xmlns:a16="http://schemas.microsoft.com/office/drawing/2014/main" val="3086995938"/>
                  </a:ext>
                </a:extLst>
              </a:tr>
            </a:tbl>
          </a:graphicData>
        </a:graphic>
      </p:graphicFrame>
      <p:graphicFrame>
        <p:nvGraphicFramePr>
          <p:cNvPr id="14" name="Tabelle 13">
            <a:extLst>
              <a:ext uri="{FF2B5EF4-FFF2-40B4-BE49-F238E27FC236}">
                <a16:creationId xmlns:a16="http://schemas.microsoft.com/office/drawing/2014/main" id="{F6EE6FBB-8063-DDF2-DDFD-C37DB4854311}"/>
              </a:ext>
            </a:extLst>
          </p:cNvPr>
          <p:cNvGraphicFramePr>
            <a:graphicFrameLocks noGrp="1"/>
          </p:cNvGraphicFramePr>
          <p:nvPr>
            <p:extLst>
              <p:ext uri="{D42A27DB-BD31-4B8C-83A1-F6EECF244321}">
                <p14:modId xmlns:p14="http://schemas.microsoft.com/office/powerpoint/2010/main" val="3429730168"/>
              </p:ext>
            </p:extLst>
          </p:nvPr>
        </p:nvGraphicFramePr>
        <p:xfrm>
          <a:off x="8548655" y="2099702"/>
          <a:ext cx="3132384" cy="1512170"/>
        </p:xfrm>
        <a:graphic>
          <a:graphicData uri="http://schemas.openxmlformats.org/drawingml/2006/table">
            <a:tbl>
              <a:tblPr firstRow="1" bandRow="1">
                <a:tableStyleId>{F5AB1C69-6EDB-4FF4-983F-18BD219EF322}</a:tableStyleId>
              </a:tblPr>
              <a:tblGrid>
                <a:gridCol w="1566192">
                  <a:extLst>
                    <a:ext uri="{9D8B030D-6E8A-4147-A177-3AD203B41FA5}">
                      <a16:colId xmlns:a16="http://schemas.microsoft.com/office/drawing/2014/main" val="3957857069"/>
                    </a:ext>
                  </a:extLst>
                </a:gridCol>
                <a:gridCol w="1566192">
                  <a:extLst>
                    <a:ext uri="{9D8B030D-6E8A-4147-A177-3AD203B41FA5}">
                      <a16:colId xmlns:a16="http://schemas.microsoft.com/office/drawing/2014/main" val="3096729337"/>
                    </a:ext>
                  </a:extLst>
                </a:gridCol>
              </a:tblGrid>
              <a:tr h="255065">
                <a:tc>
                  <a:txBody>
                    <a:bodyPr/>
                    <a:lstStyle/>
                    <a:p>
                      <a:pPr algn="ctr"/>
                      <a:endParaRPr lang="de-CH" sz="200" b="0" dirty="0">
                        <a:solidFill>
                          <a:schemeClr val="tx1"/>
                        </a:solidFill>
                        <a:latin typeface="Lexend" panose="020B0604020202020204" charset="0"/>
                        <a:ea typeface="Inter Light" panose="02000503000000020004" pitchFamily="2" charset="0"/>
                      </a:endParaRPr>
                    </a:p>
                  </a:txBody>
                  <a:tcPr anchor="ctr">
                    <a:noFill/>
                  </a:tcPr>
                </a:tc>
                <a:tc>
                  <a:txBody>
                    <a:bodyPr/>
                    <a:lstStyle/>
                    <a:p>
                      <a:pPr algn="ctr"/>
                      <a:endParaRPr lang="de-CH" sz="800" b="0" dirty="0">
                        <a:solidFill>
                          <a:schemeClr val="tx1"/>
                        </a:solidFill>
                        <a:latin typeface="Lexend" panose="020B0604020202020204" charset="0"/>
                        <a:ea typeface="Inter Light" panose="02000503000000020004" pitchFamily="2" charset="0"/>
                      </a:endParaRPr>
                    </a:p>
                  </a:txBody>
                  <a:tcPr anchor="ctr">
                    <a:noFill/>
                  </a:tcPr>
                </a:tc>
                <a:extLst>
                  <a:ext uri="{0D108BD9-81ED-4DB2-BD59-A6C34878D82A}">
                    <a16:rowId xmlns:a16="http://schemas.microsoft.com/office/drawing/2014/main" val="2882805996"/>
                  </a:ext>
                </a:extLst>
              </a:tr>
              <a:tr h="419035">
                <a:tc>
                  <a:txBody>
                    <a:bodyPr/>
                    <a:lstStyle/>
                    <a:p>
                      <a:pPr algn="ctr"/>
                      <a:r>
                        <a:rPr lang="de-CH" sz="1700" b="0" dirty="0">
                          <a:solidFill>
                            <a:schemeClr val="tx1"/>
                          </a:solidFill>
                          <a:latin typeface="Lexend" panose="020B0604020202020204" charset="0"/>
                          <a:ea typeface="Inter Light" panose="02000503000000020004" pitchFamily="2" charset="0"/>
                        </a:rPr>
                        <a:t>13.01.2026</a:t>
                      </a:r>
                    </a:p>
                  </a:txBody>
                  <a:tcPr anchor="ctr">
                    <a:solidFill>
                      <a:schemeClr val="accent1">
                        <a:alpha val="50000"/>
                      </a:schemeClr>
                    </a:solidFill>
                  </a:tcPr>
                </a:tc>
                <a:tc>
                  <a:txBody>
                    <a:bodyPr/>
                    <a:lstStyle/>
                    <a:p>
                      <a:pPr algn="ctr"/>
                      <a:r>
                        <a:rPr lang="de-CH" sz="1700" b="0" dirty="0">
                          <a:solidFill>
                            <a:schemeClr val="tx1"/>
                          </a:solidFill>
                          <a:latin typeface="Lexend" panose="020B0604020202020204" charset="0"/>
                          <a:ea typeface="Inter Light" panose="02000503000000020004" pitchFamily="2" charset="0"/>
                        </a:rPr>
                        <a:t>15h30-17h00</a:t>
                      </a:r>
                    </a:p>
                  </a:txBody>
                  <a:tcPr anchor="ctr">
                    <a:solidFill>
                      <a:schemeClr val="accent1">
                        <a:alpha val="50000"/>
                      </a:schemeClr>
                    </a:solidFill>
                  </a:tcPr>
                </a:tc>
                <a:extLst>
                  <a:ext uri="{0D108BD9-81ED-4DB2-BD59-A6C34878D82A}">
                    <a16:rowId xmlns:a16="http://schemas.microsoft.com/office/drawing/2014/main" val="782947183"/>
                  </a:ext>
                </a:extLst>
              </a:tr>
              <a:tr h="419035">
                <a:tc>
                  <a:txBody>
                    <a:bodyPr/>
                    <a:lstStyle/>
                    <a:p>
                      <a:pPr algn="ctr"/>
                      <a:r>
                        <a:rPr lang="de-CH" sz="1700" dirty="0">
                          <a:latin typeface="Lexend" panose="020B0604020202020204" charset="0"/>
                          <a:ea typeface="Inter Light" panose="02000503000000020004" pitchFamily="2" charset="0"/>
                        </a:rPr>
                        <a:t>14.01.2026</a:t>
                      </a:r>
                    </a:p>
                  </a:txBody>
                  <a:tcPr anchor="ctr">
                    <a:solidFill>
                      <a:schemeClr val="accent1">
                        <a:alpha val="70000"/>
                      </a:schemeClr>
                    </a:solidFill>
                  </a:tcPr>
                </a:tc>
                <a:tc>
                  <a:txBody>
                    <a:bodyPr/>
                    <a:lstStyle/>
                    <a:p>
                      <a:pPr algn="ctr"/>
                      <a:r>
                        <a:rPr lang="de-CH" sz="1700" dirty="0">
                          <a:latin typeface="Lexend" panose="020B0604020202020204" charset="0"/>
                          <a:ea typeface="Inter Light" panose="02000503000000020004" pitchFamily="2" charset="0"/>
                        </a:rPr>
                        <a:t>08h30-10h00</a:t>
                      </a:r>
                    </a:p>
                  </a:txBody>
                  <a:tcPr anchor="ctr">
                    <a:solidFill>
                      <a:schemeClr val="accent1">
                        <a:alpha val="70000"/>
                      </a:schemeClr>
                    </a:solidFill>
                  </a:tcPr>
                </a:tc>
                <a:extLst>
                  <a:ext uri="{0D108BD9-81ED-4DB2-BD59-A6C34878D82A}">
                    <a16:rowId xmlns:a16="http://schemas.microsoft.com/office/drawing/2014/main" val="4236020653"/>
                  </a:ext>
                </a:extLst>
              </a:tr>
              <a:tr h="419035">
                <a:tc>
                  <a:txBody>
                    <a:bodyPr/>
                    <a:lstStyle/>
                    <a:p>
                      <a:pPr algn="ctr"/>
                      <a:r>
                        <a:rPr lang="de-CH" sz="1700" dirty="0">
                          <a:solidFill>
                            <a:schemeClr val="tx1"/>
                          </a:solidFill>
                          <a:latin typeface="Lexend" panose="020B0604020202020204" charset="0"/>
                          <a:ea typeface="Inter Light" panose="02000503000000020004" pitchFamily="2" charset="0"/>
                        </a:rPr>
                        <a:t>22.01.2026</a:t>
                      </a:r>
                    </a:p>
                  </a:txBody>
                  <a:tcPr anchor="ctr">
                    <a:solidFill>
                      <a:schemeClr val="accent1">
                        <a:alpha val="50000"/>
                      </a:schemeClr>
                    </a:solidFill>
                  </a:tcPr>
                </a:tc>
                <a:tc>
                  <a:txBody>
                    <a:bodyPr/>
                    <a:lstStyle/>
                    <a:p>
                      <a:pPr algn="ctr"/>
                      <a:r>
                        <a:rPr lang="de-CH" sz="1700" dirty="0">
                          <a:solidFill>
                            <a:schemeClr val="tx1"/>
                          </a:solidFill>
                          <a:latin typeface="Lexend" panose="020B0604020202020204" charset="0"/>
                          <a:ea typeface="Inter Light" panose="02000503000000020004" pitchFamily="2" charset="0"/>
                        </a:rPr>
                        <a:t>12h00-13h30</a:t>
                      </a:r>
                    </a:p>
                  </a:txBody>
                  <a:tcPr anchor="ctr">
                    <a:solidFill>
                      <a:schemeClr val="accent1">
                        <a:alpha val="50000"/>
                      </a:schemeClr>
                    </a:solidFill>
                  </a:tcPr>
                </a:tc>
                <a:extLst>
                  <a:ext uri="{0D108BD9-81ED-4DB2-BD59-A6C34878D82A}">
                    <a16:rowId xmlns:a16="http://schemas.microsoft.com/office/drawing/2014/main" val="3086995938"/>
                  </a:ext>
                </a:extLst>
              </a:tr>
            </a:tbl>
          </a:graphicData>
        </a:graphic>
      </p:graphicFrame>
      <p:graphicFrame>
        <p:nvGraphicFramePr>
          <p:cNvPr id="8" name="Tabelle 7">
            <a:extLst>
              <a:ext uri="{FF2B5EF4-FFF2-40B4-BE49-F238E27FC236}">
                <a16:creationId xmlns:a16="http://schemas.microsoft.com/office/drawing/2014/main" id="{0E5BC408-B0CF-7DAA-1C41-2081C5AAF170}"/>
              </a:ext>
            </a:extLst>
          </p:cNvPr>
          <p:cNvGraphicFramePr>
            <a:graphicFrameLocks noGrp="1"/>
          </p:cNvGraphicFramePr>
          <p:nvPr>
            <p:extLst>
              <p:ext uri="{D42A27DB-BD31-4B8C-83A1-F6EECF244321}">
                <p14:modId xmlns:p14="http://schemas.microsoft.com/office/powerpoint/2010/main" val="833443815"/>
              </p:ext>
            </p:extLst>
          </p:nvPr>
        </p:nvGraphicFramePr>
        <p:xfrm>
          <a:off x="2598811" y="2099702"/>
          <a:ext cx="3132384" cy="1512170"/>
        </p:xfrm>
        <a:graphic>
          <a:graphicData uri="http://schemas.openxmlformats.org/drawingml/2006/table">
            <a:tbl>
              <a:tblPr firstRow="1" bandRow="1">
                <a:tableStyleId>{F5AB1C69-6EDB-4FF4-983F-18BD219EF322}</a:tableStyleId>
              </a:tblPr>
              <a:tblGrid>
                <a:gridCol w="1566192">
                  <a:extLst>
                    <a:ext uri="{9D8B030D-6E8A-4147-A177-3AD203B41FA5}">
                      <a16:colId xmlns:a16="http://schemas.microsoft.com/office/drawing/2014/main" val="3957857069"/>
                    </a:ext>
                  </a:extLst>
                </a:gridCol>
                <a:gridCol w="1566192">
                  <a:extLst>
                    <a:ext uri="{9D8B030D-6E8A-4147-A177-3AD203B41FA5}">
                      <a16:colId xmlns:a16="http://schemas.microsoft.com/office/drawing/2014/main" val="3096729337"/>
                    </a:ext>
                  </a:extLst>
                </a:gridCol>
              </a:tblGrid>
              <a:tr h="255065">
                <a:tc>
                  <a:txBody>
                    <a:bodyPr/>
                    <a:lstStyle/>
                    <a:p>
                      <a:pPr algn="ctr"/>
                      <a:endParaRPr lang="de-CH" sz="200" b="0" dirty="0">
                        <a:solidFill>
                          <a:schemeClr val="tx1"/>
                        </a:solidFill>
                        <a:latin typeface="Lexend" panose="020B0604020202020204" charset="0"/>
                        <a:ea typeface="Inter Light" panose="02000503000000020004" pitchFamily="2" charset="0"/>
                      </a:endParaRPr>
                    </a:p>
                  </a:txBody>
                  <a:tcPr anchor="ctr">
                    <a:noFill/>
                  </a:tcPr>
                </a:tc>
                <a:tc>
                  <a:txBody>
                    <a:bodyPr/>
                    <a:lstStyle/>
                    <a:p>
                      <a:pPr algn="ctr"/>
                      <a:endParaRPr lang="de-CH" sz="800" b="0" dirty="0">
                        <a:solidFill>
                          <a:schemeClr val="tx1"/>
                        </a:solidFill>
                        <a:latin typeface="Lexend" panose="020B0604020202020204" charset="0"/>
                        <a:ea typeface="Inter Light" panose="02000503000000020004" pitchFamily="2" charset="0"/>
                      </a:endParaRPr>
                    </a:p>
                  </a:txBody>
                  <a:tcPr anchor="ctr">
                    <a:noFill/>
                  </a:tcPr>
                </a:tc>
                <a:extLst>
                  <a:ext uri="{0D108BD9-81ED-4DB2-BD59-A6C34878D82A}">
                    <a16:rowId xmlns:a16="http://schemas.microsoft.com/office/drawing/2014/main" val="2882805996"/>
                  </a:ext>
                </a:extLst>
              </a:tr>
              <a:tr h="419035">
                <a:tc>
                  <a:txBody>
                    <a:bodyPr/>
                    <a:lstStyle/>
                    <a:p>
                      <a:pPr algn="ctr"/>
                      <a:r>
                        <a:rPr lang="de-CH" sz="1700" b="0" dirty="0">
                          <a:solidFill>
                            <a:schemeClr val="tx1"/>
                          </a:solidFill>
                          <a:latin typeface="Lexend" panose="020B0604020202020204" charset="0"/>
                          <a:ea typeface="Inter Light" panose="02000503000000020004" pitchFamily="2" charset="0"/>
                        </a:rPr>
                        <a:t>16.12.2025</a:t>
                      </a:r>
                    </a:p>
                  </a:txBody>
                  <a:tcPr anchor="ctr">
                    <a:solidFill>
                      <a:schemeClr val="accent1">
                        <a:alpha val="50000"/>
                      </a:schemeClr>
                    </a:solidFill>
                  </a:tcPr>
                </a:tc>
                <a:tc>
                  <a:txBody>
                    <a:bodyPr/>
                    <a:lstStyle/>
                    <a:p>
                      <a:pPr algn="ctr"/>
                      <a:r>
                        <a:rPr lang="de-CH" sz="1700" b="0" dirty="0">
                          <a:solidFill>
                            <a:schemeClr val="tx1"/>
                          </a:solidFill>
                          <a:latin typeface="Lexend" panose="020B0604020202020204" charset="0"/>
                          <a:ea typeface="Inter Light" panose="02000503000000020004" pitchFamily="2" charset="0"/>
                        </a:rPr>
                        <a:t>13h30-15h00</a:t>
                      </a:r>
                    </a:p>
                  </a:txBody>
                  <a:tcPr anchor="ctr">
                    <a:solidFill>
                      <a:schemeClr val="accent1">
                        <a:alpha val="50000"/>
                      </a:schemeClr>
                    </a:solidFill>
                  </a:tcPr>
                </a:tc>
                <a:extLst>
                  <a:ext uri="{0D108BD9-81ED-4DB2-BD59-A6C34878D82A}">
                    <a16:rowId xmlns:a16="http://schemas.microsoft.com/office/drawing/2014/main" val="782947183"/>
                  </a:ext>
                </a:extLst>
              </a:tr>
              <a:tr h="419035">
                <a:tc>
                  <a:txBody>
                    <a:bodyPr/>
                    <a:lstStyle/>
                    <a:p>
                      <a:pPr algn="ctr"/>
                      <a:r>
                        <a:rPr lang="de-CH" sz="1700" dirty="0">
                          <a:latin typeface="Lexend" panose="020B0604020202020204" charset="0"/>
                          <a:ea typeface="Inter Light" panose="02000503000000020004" pitchFamily="2" charset="0"/>
                        </a:rPr>
                        <a:t>17.12.2025</a:t>
                      </a:r>
                    </a:p>
                  </a:txBody>
                  <a:tcPr anchor="ctr">
                    <a:solidFill>
                      <a:schemeClr val="accent1">
                        <a:alpha val="70000"/>
                      </a:schemeClr>
                    </a:solidFill>
                  </a:tcPr>
                </a:tc>
                <a:tc>
                  <a:txBody>
                    <a:bodyPr/>
                    <a:lstStyle/>
                    <a:p>
                      <a:pPr algn="ctr"/>
                      <a:r>
                        <a:rPr lang="de-CH" sz="1700" dirty="0">
                          <a:latin typeface="Lexend" panose="020B0604020202020204" charset="0"/>
                          <a:ea typeface="Inter Light" panose="02000503000000020004" pitchFamily="2" charset="0"/>
                        </a:rPr>
                        <a:t>08h30-10h00</a:t>
                      </a:r>
                    </a:p>
                  </a:txBody>
                  <a:tcPr anchor="ctr">
                    <a:solidFill>
                      <a:schemeClr val="accent1">
                        <a:alpha val="70000"/>
                      </a:schemeClr>
                    </a:solidFill>
                  </a:tcPr>
                </a:tc>
                <a:extLst>
                  <a:ext uri="{0D108BD9-81ED-4DB2-BD59-A6C34878D82A}">
                    <a16:rowId xmlns:a16="http://schemas.microsoft.com/office/drawing/2014/main" val="4236020653"/>
                  </a:ext>
                </a:extLst>
              </a:tr>
              <a:tr h="419035">
                <a:tc>
                  <a:txBody>
                    <a:bodyPr/>
                    <a:lstStyle/>
                    <a:p>
                      <a:pPr algn="ctr"/>
                      <a:r>
                        <a:rPr lang="de-CH" sz="1700" dirty="0">
                          <a:solidFill>
                            <a:schemeClr val="tx1"/>
                          </a:solidFill>
                          <a:latin typeface="Lexend" panose="020B0604020202020204" charset="0"/>
                          <a:ea typeface="Inter Light" panose="02000503000000020004" pitchFamily="2" charset="0"/>
                        </a:rPr>
                        <a:t>15.01.2026</a:t>
                      </a:r>
                    </a:p>
                  </a:txBody>
                  <a:tcPr anchor="ctr">
                    <a:solidFill>
                      <a:schemeClr val="accent1">
                        <a:alpha val="50000"/>
                      </a:schemeClr>
                    </a:solidFill>
                  </a:tcPr>
                </a:tc>
                <a:tc>
                  <a:txBody>
                    <a:bodyPr/>
                    <a:lstStyle/>
                    <a:p>
                      <a:pPr algn="ctr"/>
                      <a:r>
                        <a:rPr lang="de-CH" sz="1700" dirty="0">
                          <a:solidFill>
                            <a:schemeClr val="tx1"/>
                          </a:solidFill>
                          <a:latin typeface="Lexend" panose="020B0604020202020204" charset="0"/>
                          <a:ea typeface="Inter Light" panose="02000503000000020004" pitchFamily="2" charset="0"/>
                        </a:rPr>
                        <a:t>12h00-13h30</a:t>
                      </a:r>
                    </a:p>
                  </a:txBody>
                  <a:tcPr anchor="ctr">
                    <a:solidFill>
                      <a:schemeClr val="accent1">
                        <a:alpha val="50000"/>
                      </a:schemeClr>
                    </a:solidFill>
                  </a:tcPr>
                </a:tc>
                <a:extLst>
                  <a:ext uri="{0D108BD9-81ED-4DB2-BD59-A6C34878D82A}">
                    <a16:rowId xmlns:a16="http://schemas.microsoft.com/office/drawing/2014/main" val="3086995938"/>
                  </a:ext>
                </a:extLst>
              </a:tr>
            </a:tbl>
          </a:graphicData>
        </a:graphic>
      </p:graphicFrame>
      <p:graphicFrame>
        <p:nvGraphicFramePr>
          <p:cNvPr id="16" name="Tabelle 15">
            <a:extLst>
              <a:ext uri="{FF2B5EF4-FFF2-40B4-BE49-F238E27FC236}">
                <a16:creationId xmlns:a16="http://schemas.microsoft.com/office/drawing/2014/main" id="{84496D1D-EF87-B367-C04C-135EDC776B58}"/>
              </a:ext>
            </a:extLst>
          </p:cNvPr>
          <p:cNvGraphicFramePr>
            <a:graphicFrameLocks noGrp="1"/>
          </p:cNvGraphicFramePr>
          <p:nvPr>
            <p:extLst>
              <p:ext uri="{D42A27DB-BD31-4B8C-83A1-F6EECF244321}">
                <p14:modId xmlns:p14="http://schemas.microsoft.com/office/powerpoint/2010/main" val="2312503218"/>
              </p:ext>
            </p:extLst>
          </p:nvPr>
        </p:nvGraphicFramePr>
        <p:xfrm>
          <a:off x="8548655" y="788698"/>
          <a:ext cx="3132384" cy="1512170"/>
        </p:xfrm>
        <a:graphic>
          <a:graphicData uri="http://schemas.openxmlformats.org/drawingml/2006/table">
            <a:tbl>
              <a:tblPr firstRow="1" bandRow="1">
                <a:tableStyleId>{F5AB1C69-6EDB-4FF4-983F-18BD219EF322}</a:tableStyleId>
              </a:tblPr>
              <a:tblGrid>
                <a:gridCol w="1566192">
                  <a:extLst>
                    <a:ext uri="{9D8B030D-6E8A-4147-A177-3AD203B41FA5}">
                      <a16:colId xmlns:a16="http://schemas.microsoft.com/office/drawing/2014/main" val="3957857069"/>
                    </a:ext>
                  </a:extLst>
                </a:gridCol>
                <a:gridCol w="1566192">
                  <a:extLst>
                    <a:ext uri="{9D8B030D-6E8A-4147-A177-3AD203B41FA5}">
                      <a16:colId xmlns:a16="http://schemas.microsoft.com/office/drawing/2014/main" val="3096729337"/>
                    </a:ext>
                  </a:extLst>
                </a:gridCol>
              </a:tblGrid>
              <a:tr h="255065">
                <a:tc>
                  <a:txBody>
                    <a:bodyPr/>
                    <a:lstStyle/>
                    <a:p>
                      <a:pPr algn="ctr"/>
                      <a:endParaRPr lang="de-CH" sz="200" b="0" dirty="0">
                        <a:solidFill>
                          <a:schemeClr val="tx1"/>
                        </a:solidFill>
                        <a:latin typeface="Lexend" panose="020B0604020202020204" charset="0"/>
                        <a:ea typeface="Inter Light" panose="02000503000000020004" pitchFamily="2" charset="0"/>
                      </a:endParaRPr>
                    </a:p>
                  </a:txBody>
                  <a:tcPr anchor="ctr">
                    <a:noFill/>
                  </a:tcPr>
                </a:tc>
                <a:tc>
                  <a:txBody>
                    <a:bodyPr/>
                    <a:lstStyle/>
                    <a:p>
                      <a:pPr algn="ctr"/>
                      <a:endParaRPr lang="de-CH" sz="800" b="0" dirty="0">
                        <a:solidFill>
                          <a:schemeClr val="tx1"/>
                        </a:solidFill>
                        <a:latin typeface="Lexend" panose="020B0604020202020204" charset="0"/>
                        <a:ea typeface="Inter Light" panose="02000503000000020004" pitchFamily="2" charset="0"/>
                      </a:endParaRPr>
                    </a:p>
                  </a:txBody>
                  <a:tcPr anchor="ctr">
                    <a:noFill/>
                  </a:tcPr>
                </a:tc>
                <a:extLst>
                  <a:ext uri="{0D108BD9-81ED-4DB2-BD59-A6C34878D82A}">
                    <a16:rowId xmlns:a16="http://schemas.microsoft.com/office/drawing/2014/main" val="2882805996"/>
                  </a:ext>
                </a:extLst>
              </a:tr>
              <a:tr h="419035">
                <a:tc>
                  <a:txBody>
                    <a:bodyPr/>
                    <a:lstStyle/>
                    <a:p>
                      <a:pPr algn="ctr"/>
                      <a:r>
                        <a:rPr lang="de-CH" sz="1700" b="0" dirty="0">
                          <a:solidFill>
                            <a:schemeClr val="tx1"/>
                          </a:solidFill>
                          <a:latin typeface="Lexend" panose="020B0604020202020204" charset="0"/>
                          <a:ea typeface="Inter Light" panose="02000503000000020004" pitchFamily="2" charset="0"/>
                        </a:rPr>
                        <a:t>09.12.2025</a:t>
                      </a:r>
                    </a:p>
                  </a:txBody>
                  <a:tcPr anchor="ctr">
                    <a:solidFill>
                      <a:schemeClr val="accent1">
                        <a:alpha val="50000"/>
                      </a:schemeClr>
                    </a:solidFill>
                  </a:tcPr>
                </a:tc>
                <a:tc>
                  <a:txBody>
                    <a:bodyPr/>
                    <a:lstStyle/>
                    <a:p>
                      <a:pPr algn="ctr"/>
                      <a:r>
                        <a:rPr lang="de-CH" sz="1700" b="0" dirty="0">
                          <a:solidFill>
                            <a:schemeClr val="tx1"/>
                          </a:solidFill>
                          <a:latin typeface="Lexend" panose="020B0604020202020204" charset="0"/>
                          <a:ea typeface="Inter Light" panose="02000503000000020004" pitchFamily="2" charset="0"/>
                        </a:rPr>
                        <a:t>15h30-17h00</a:t>
                      </a:r>
                    </a:p>
                  </a:txBody>
                  <a:tcPr anchor="ctr">
                    <a:solidFill>
                      <a:schemeClr val="accent1">
                        <a:alpha val="50000"/>
                      </a:schemeClr>
                    </a:solidFill>
                  </a:tcPr>
                </a:tc>
                <a:extLst>
                  <a:ext uri="{0D108BD9-81ED-4DB2-BD59-A6C34878D82A}">
                    <a16:rowId xmlns:a16="http://schemas.microsoft.com/office/drawing/2014/main" val="782947183"/>
                  </a:ext>
                </a:extLst>
              </a:tr>
              <a:tr h="419035">
                <a:tc>
                  <a:txBody>
                    <a:bodyPr/>
                    <a:lstStyle/>
                    <a:p>
                      <a:pPr algn="ctr"/>
                      <a:r>
                        <a:rPr lang="de-CH" sz="1700" dirty="0">
                          <a:latin typeface="Lexend" panose="020B0604020202020204" charset="0"/>
                          <a:ea typeface="Inter Light" panose="02000503000000020004" pitchFamily="2" charset="0"/>
                        </a:rPr>
                        <a:t>10.12.2025</a:t>
                      </a:r>
                    </a:p>
                  </a:txBody>
                  <a:tcPr anchor="ctr">
                    <a:solidFill>
                      <a:schemeClr val="accent1">
                        <a:alpha val="70000"/>
                      </a:schemeClr>
                    </a:solidFill>
                  </a:tcPr>
                </a:tc>
                <a:tc>
                  <a:txBody>
                    <a:bodyPr/>
                    <a:lstStyle/>
                    <a:p>
                      <a:pPr algn="ctr"/>
                      <a:r>
                        <a:rPr lang="de-CH" sz="1700" dirty="0">
                          <a:latin typeface="Lexend" panose="020B0604020202020204" charset="0"/>
                          <a:ea typeface="Inter Light" panose="02000503000000020004" pitchFamily="2" charset="0"/>
                        </a:rPr>
                        <a:t>08h30-10h00</a:t>
                      </a:r>
                    </a:p>
                  </a:txBody>
                  <a:tcPr anchor="ctr">
                    <a:solidFill>
                      <a:schemeClr val="accent1">
                        <a:alpha val="70000"/>
                      </a:schemeClr>
                    </a:solidFill>
                  </a:tcPr>
                </a:tc>
                <a:extLst>
                  <a:ext uri="{0D108BD9-81ED-4DB2-BD59-A6C34878D82A}">
                    <a16:rowId xmlns:a16="http://schemas.microsoft.com/office/drawing/2014/main" val="4236020653"/>
                  </a:ext>
                </a:extLst>
              </a:tr>
              <a:tr h="419035">
                <a:tc>
                  <a:txBody>
                    <a:bodyPr/>
                    <a:lstStyle/>
                    <a:p>
                      <a:pPr algn="ctr"/>
                      <a:r>
                        <a:rPr lang="de-CH" sz="1700" dirty="0">
                          <a:solidFill>
                            <a:schemeClr val="tx1"/>
                          </a:solidFill>
                          <a:latin typeface="Lexend" panose="020B0604020202020204" charset="0"/>
                          <a:ea typeface="Inter Light" panose="02000503000000020004" pitchFamily="2" charset="0"/>
                        </a:rPr>
                        <a:t>18.12.2025</a:t>
                      </a:r>
                    </a:p>
                  </a:txBody>
                  <a:tcPr anchor="ctr">
                    <a:solidFill>
                      <a:schemeClr val="accent1">
                        <a:alpha val="50000"/>
                      </a:schemeClr>
                    </a:solidFill>
                  </a:tcPr>
                </a:tc>
                <a:tc>
                  <a:txBody>
                    <a:bodyPr/>
                    <a:lstStyle/>
                    <a:p>
                      <a:pPr algn="ctr"/>
                      <a:r>
                        <a:rPr lang="de-CH" sz="1700" dirty="0">
                          <a:solidFill>
                            <a:schemeClr val="tx1"/>
                          </a:solidFill>
                          <a:latin typeface="Lexend" panose="020B0604020202020204" charset="0"/>
                          <a:ea typeface="Inter Light" panose="02000503000000020004" pitchFamily="2" charset="0"/>
                        </a:rPr>
                        <a:t>12h00-13h30</a:t>
                      </a:r>
                    </a:p>
                  </a:txBody>
                  <a:tcPr anchor="ctr">
                    <a:solidFill>
                      <a:schemeClr val="accent1">
                        <a:alpha val="50000"/>
                      </a:schemeClr>
                    </a:solidFill>
                  </a:tcPr>
                </a:tc>
                <a:extLst>
                  <a:ext uri="{0D108BD9-81ED-4DB2-BD59-A6C34878D82A}">
                    <a16:rowId xmlns:a16="http://schemas.microsoft.com/office/drawing/2014/main" val="3086995938"/>
                  </a:ext>
                </a:extLst>
              </a:tr>
            </a:tbl>
          </a:graphicData>
        </a:graphic>
      </p:graphicFrame>
      <p:graphicFrame>
        <p:nvGraphicFramePr>
          <p:cNvPr id="10" name="Tabelle 9">
            <a:extLst>
              <a:ext uri="{FF2B5EF4-FFF2-40B4-BE49-F238E27FC236}">
                <a16:creationId xmlns:a16="http://schemas.microsoft.com/office/drawing/2014/main" id="{4888B69F-F26C-E3CB-34DC-DF91CD598F58}"/>
              </a:ext>
            </a:extLst>
          </p:cNvPr>
          <p:cNvGraphicFramePr>
            <a:graphicFrameLocks noGrp="1"/>
          </p:cNvGraphicFramePr>
          <p:nvPr>
            <p:extLst>
              <p:ext uri="{D42A27DB-BD31-4B8C-83A1-F6EECF244321}">
                <p14:modId xmlns:p14="http://schemas.microsoft.com/office/powerpoint/2010/main" val="1932929738"/>
              </p:ext>
            </p:extLst>
          </p:nvPr>
        </p:nvGraphicFramePr>
        <p:xfrm>
          <a:off x="2598811" y="788698"/>
          <a:ext cx="3132384" cy="1512170"/>
        </p:xfrm>
        <a:graphic>
          <a:graphicData uri="http://schemas.openxmlformats.org/drawingml/2006/table">
            <a:tbl>
              <a:tblPr firstRow="1" bandRow="1">
                <a:tableStyleId>{F5AB1C69-6EDB-4FF4-983F-18BD219EF322}</a:tableStyleId>
              </a:tblPr>
              <a:tblGrid>
                <a:gridCol w="1566192">
                  <a:extLst>
                    <a:ext uri="{9D8B030D-6E8A-4147-A177-3AD203B41FA5}">
                      <a16:colId xmlns:a16="http://schemas.microsoft.com/office/drawing/2014/main" val="3957857069"/>
                    </a:ext>
                  </a:extLst>
                </a:gridCol>
                <a:gridCol w="1566192">
                  <a:extLst>
                    <a:ext uri="{9D8B030D-6E8A-4147-A177-3AD203B41FA5}">
                      <a16:colId xmlns:a16="http://schemas.microsoft.com/office/drawing/2014/main" val="3096729337"/>
                    </a:ext>
                  </a:extLst>
                </a:gridCol>
              </a:tblGrid>
              <a:tr h="255065">
                <a:tc>
                  <a:txBody>
                    <a:bodyPr/>
                    <a:lstStyle/>
                    <a:p>
                      <a:pPr algn="ctr"/>
                      <a:endParaRPr lang="de-CH" sz="200" b="0" dirty="0">
                        <a:solidFill>
                          <a:schemeClr val="tx1"/>
                        </a:solidFill>
                        <a:latin typeface="Lexend" panose="020B0604020202020204" charset="0"/>
                        <a:ea typeface="Inter Light" panose="02000503000000020004" pitchFamily="2" charset="0"/>
                      </a:endParaRPr>
                    </a:p>
                  </a:txBody>
                  <a:tcPr anchor="ctr">
                    <a:noFill/>
                  </a:tcPr>
                </a:tc>
                <a:tc>
                  <a:txBody>
                    <a:bodyPr/>
                    <a:lstStyle/>
                    <a:p>
                      <a:pPr algn="ctr"/>
                      <a:endParaRPr lang="de-CH" sz="800" b="0" dirty="0">
                        <a:solidFill>
                          <a:schemeClr val="tx1"/>
                        </a:solidFill>
                        <a:latin typeface="Lexend" panose="020B0604020202020204" charset="0"/>
                        <a:ea typeface="Inter Light" panose="02000503000000020004" pitchFamily="2" charset="0"/>
                      </a:endParaRPr>
                    </a:p>
                  </a:txBody>
                  <a:tcPr anchor="ctr">
                    <a:noFill/>
                  </a:tcPr>
                </a:tc>
                <a:extLst>
                  <a:ext uri="{0D108BD9-81ED-4DB2-BD59-A6C34878D82A}">
                    <a16:rowId xmlns:a16="http://schemas.microsoft.com/office/drawing/2014/main" val="2882805996"/>
                  </a:ext>
                </a:extLst>
              </a:tr>
              <a:tr h="419035">
                <a:tc>
                  <a:txBody>
                    <a:bodyPr/>
                    <a:lstStyle/>
                    <a:p>
                      <a:pPr algn="ctr"/>
                      <a:r>
                        <a:rPr lang="de-CH" sz="1700" b="0" dirty="0">
                          <a:solidFill>
                            <a:schemeClr val="tx1"/>
                          </a:solidFill>
                          <a:latin typeface="Lexend" panose="020B0604020202020204" charset="0"/>
                          <a:ea typeface="Inter Light" panose="02000503000000020004" pitchFamily="2" charset="0"/>
                        </a:rPr>
                        <a:t>02.12.2025</a:t>
                      </a:r>
                    </a:p>
                  </a:txBody>
                  <a:tcPr anchor="ctr">
                    <a:solidFill>
                      <a:schemeClr val="accent1">
                        <a:alpha val="50000"/>
                      </a:schemeClr>
                    </a:solidFill>
                  </a:tcPr>
                </a:tc>
                <a:tc>
                  <a:txBody>
                    <a:bodyPr/>
                    <a:lstStyle/>
                    <a:p>
                      <a:pPr algn="ctr"/>
                      <a:r>
                        <a:rPr lang="de-CH" sz="1700" b="0" dirty="0">
                          <a:solidFill>
                            <a:schemeClr val="tx1"/>
                          </a:solidFill>
                          <a:latin typeface="Lexend" panose="020B0604020202020204" charset="0"/>
                          <a:ea typeface="Inter Light" panose="02000503000000020004" pitchFamily="2" charset="0"/>
                        </a:rPr>
                        <a:t>15h30-17h00</a:t>
                      </a:r>
                    </a:p>
                  </a:txBody>
                  <a:tcPr anchor="ctr">
                    <a:solidFill>
                      <a:schemeClr val="accent1">
                        <a:alpha val="50000"/>
                      </a:schemeClr>
                    </a:solidFill>
                  </a:tcPr>
                </a:tc>
                <a:extLst>
                  <a:ext uri="{0D108BD9-81ED-4DB2-BD59-A6C34878D82A}">
                    <a16:rowId xmlns:a16="http://schemas.microsoft.com/office/drawing/2014/main" val="782947183"/>
                  </a:ext>
                </a:extLst>
              </a:tr>
              <a:tr h="419035">
                <a:tc>
                  <a:txBody>
                    <a:bodyPr/>
                    <a:lstStyle/>
                    <a:p>
                      <a:pPr algn="ctr"/>
                      <a:r>
                        <a:rPr lang="de-CH" sz="1700" dirty="0">
                          <a:latin typeface="Lexend" panose="020B0604020202020204" charset="0"/>
                          <a:ea typeface="Inter Light" panose="02000503000000020004" pitchFamily="2" charset="0"/>
                        </a:rPr>
                        <a:t>03.12.2025</a:t>
                      </a:r>
                    </a:p>
                  </a:txBody>
                  <a:tcPr anchor="ctr">
                    <a:solidFill>
                      <a:schemeClr val="accent1">
                        <a:alpha val="70000"/>
                      </a:schemeClr>
                    </a:solidFill>
                  </a:tcPr>
                </a:tc>
                <a:tc>
                  <a:txBody>
                    <a:bodyPr/>
                    <a:lstStyle/>
                    <a:p>
                      <a:pPr algn="ctr"/>
                      <a:r>
                        <a:rPr lang="de-CH" sz="1700" dirty="0">
                          <a:latin typeface="Lexend" panose="020B0604020202020204" charset="0"/>
                          <a:ea typeface="Inter Light" panose="02000503000000020004" pitchFamily="2" charset="0"/>
                        </a:rPr>
                        <a:t>08h30-10h00</a:t>
                      </a:r>
                    </a:p>
                  </a:txBody>
                  <a:tcPr anchor="ctr">
                    <a:solidFill>
                      <a:schemeClr val="accent1">
                        <a:alpha val="70000"/>
                      </a:schemeClr>
                    </a:solidFill>
                  </a:tcPr>
                </a:tc>
                <a:extLst>
                  <a:ext uri="{0D108BD9-81ED-4DB2-BD59-A6C34878D82A}">
                    <a16:rowId xmlns:a16="http://schemas.microsoft.com/office/drawing/2014/main" val="4236020653"/>
                  </a:ext>
                </a:extLst>
              </a:tr>
              <a:tr h="419035">
                <a:tc>
                  <a:txBody>
                    <a:bodyPr/>
                    <a:lstStyle/>
                    <a:p>
                      <a:pPr algn="ctr"/>
                      <a:r>
                        <a:rPr lang="de-CH" sz="1700" dirty="0">
                          <a:solidFill>
                            <a:schemeClr val="tx1"/>
                          </a:solidFill>
                          <a:latin typeface="Lexend" panose="020B0604020202020204" charset="0"/>
                          <a:ea typeface="Inter Light" panose="02000503000000020004" pitchFamily="2" charset="0"/>
                        </a:rPr>
                        <a:t>04.12.2025</a:t>
                      </a:r>
                    </a:p>
                  </a:txBody>
                  <a:tcPr anchor="ctr">
                    <a:solidFill>
                      <a:schemeClr val="accent1">
                        <a:alpha val="50000"/>
                      </a:schemeClr>
                    </a:solidFill>
                  </a:tcPr>
                </a:tc>
                <a:tc>
                  <a:txBody>
                    <a:bodyPr/>
                    <a:lstStyle/>
                    <a:p>
                      <a:pPr algn="ctr"/>
                      <a:r>
                        <a:rPr lang="de-CH" sz="1700" dirty="0">
                          <a:solidFill>
                            <a:schemeClr val="tx1"/>
                          </a:solidFill>
                          <a:latin typeface="Lexend" panose="020B0604020202020204" charset="0"/>
                          <a:ea typeface="Inter Light" panose="02000503000000020004" pitchFamily="2" charset="0"/>
                        </a:rPr>
                        <a:t>12h00-13h30</a:t>
                      </a:r>
                    </a:p>
                  </a:txBody>
                  <a:tcPr anchor="ctr">
                    <a:solidFill>
                      <a:schemeClr val="accent1">
                        <a:alpha val="50000"/>
                      </a:schemeClr>
                    </a:solidFill>
                  </a:tcPr>
                </a:tc>
                <a:extLst>
                  <a:ext uri="{0D108BD9-81ED-4DB2-BD59-A6C34878D82A}">
                    <a16:rowId xmlns:a16="http://schemas.microsoft.com/office/drawing/2014/main" val="3086995938"/>
                  </a:ext>
                </a:extLst>
              </a:tr>
            </a:tbl>
          </a:graphicData>
        </a:graphic>
      </p:graphicFrame>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22288" y="341841"/>
            <a:ext cx="9374619" cy="413071"/>
          </a:xfrm>
        </p:spPr>
        <p:txBody>
          <a:bodyPr>
            <a:noAutofit/>
          </a:bodyPr>
          <a:lstStyle/>
          <a:p>
            <a:pPr>
              <a:lnSpc>
                <a:spcPct val="150000"/>
              </a:lnSpc>
            </a:pPr>
            <a:r>
              <a:rPr lang="de-DE" sz="2400" dirty="0"/>
              <a:t>Übersicht der Workshops</a:t>
            </a:r>
          </a:p>
        </p:txBody>
      </p:sp>
      <p:pic>
        <p:nvPicPr>
          <p:cNvPr id="4" name="Grafik 3">
            <a:extLst>
              <a:ext uri="{FF2B5EF4-FFF2-40B4-BE49-F238E27FC236}">
                <a16:creationId xmlns:a16="http://schemas.microsoft.com/office/drawing/2014/main" id="{8691E45A-DA3D-64A5-84B3-12AA9C88D0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884" y="165639"/>
            <a:ext cx="2713023" cy="728572"/>
          </a:xfrm>
          <a:prstGeom prst="rect">
            <a:avLst/>
          </a:prstGeom>
        </p:spPr>
      </p:pic>
      <p:sp>
        <p:nvSpPr>
          <p:cNvPr id="7" name="Rechteck 6">
            <a:extLst>
              <a:ext uri="{FF2B5EF4-FFF2-40B4-BE49-F238E27FC236}">
                <a16:creationId xmlns:a16="http://schemas.microsoft.com/office/drawing/2014/main" id="{1AA970B8-644C-F0F9-092B-17E27BC64DA3}"/>
              </a:ext>
            </a:extLst>
          </p:cNvPr>
          <p:cNvSpPr/>
          <p:nvPr/>
        </p:nvSpPr>
        <p:spPr>
          <a:xfrm>
            <a:off x="539954" y="2370936"/>
            <a:ext cx="1944216" cy="12409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700" b="1" dirty="0">
                <a:solidFill>
                  <a:schemeClr val="tx1"/>
                </a:solidFill>
                <a:latin typeface="Lexend" panose="020B0604020202020204" charset="0"/>
                <a:ea typeface="Inter Light" panose="02000503000000020004" pitchFamily="2" charset="0"/>
              </a:rPr>
              <a:t>Workshop 3</a:t>
            </a:r>
            <a:br>
              <a:rPr lang="de-CH" sz="1700" dirty="0">
                <a:solidFill>
                  <a:schemeClr val="tx1"/>
                </a:solidFill>
                <a:latin typeface="Lexend" panose="020B0604020202020204" charset="0"/>
                <a:ea typeface="Inter Light" panose="02000503000000020004" pitchFamily="2" charset="0"/>
              </a:rPr>
            </a:br>
            <a:r>
              <a:rPr lang="de-CH" sz="1700" dirty="0">
                <a:solidFill>
                  <a:schemeClr val="tx1"/>
                </a:solidFill>
                <a:latin typeface="Lexend" panose="020B0604020202020204" charset="0"/>
                <a:ea typeface="Inter Light" panose="02000503000000020004" pitchFamily="2" charset="0"/>
              </a:rPr>
              <a:t>Emotionen in den Griff kriegen</a:t>
            </a:r>
          </a:p>
        </p:txBody>
      </p:sp>
      <p:sp>
        <p:nvSpPr>
          <p:cNvPr id="9" name="Rechteck 8">
            <a:extLst>
              <a:ext uri="{FF2B5EF4-FFF2-40B4-BE49-F238E27FC236}">
                <a16:creationId xmlns:a16="http://schemas.microsoft.com/office/drawing/2014/main" id="{FE5EB204-70CF-3263-1D1F-B23DA4FDC8F1}"/>
              </a:ext>
            </a:extLst>
          </p:cNvPr>
          <p:cNvSpPr/>
          <p:nvPr/>
        </p:nvSpPr>
        <p:spPr>
          <a:xfrm>
            <a:off x="539954" y="1059932"/>
            <a:ext cx="1944216" cy="12409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700" b="1" dirty="0">
                <a:solidFill>
                  <a:schemeClr val="tx1"/>
                </a:solidFill>
                <a:latin typeface="Lexend" panose="020B0604020202020204" charset="0"/>
                <a:ea typeface="Inter Light" panose="02000503000000020004" pitchFamily="2" charset="0"/>
              </a:rPr>
              <a:t>Workshop 1</a:t>
            </a:r>
            <a:br>
              <a:rPr lang="de-CH" sz="1700" dirty="0">
                <a:solidFill>
                  <a:schemeClr val="tx1"/>
                </a:solidFill>
                <a:latin typeface="Lexend" panose="020B0604020202020204" charset="0"/>
                <a:ea typeface="Inter Light" panose="02000503000000020004" pitchFamily="2" charset="0"/>
              </a:rPr>
            </a:br>
            <a:r>
              <a:rPr lang="de-CH" sz="1700" dirty="0">
                <a:solidFill>
                  <a:schemeClr val="tx1"/>
                </a:solidFill>
                <a:latin typeface="Lexend" panose="020B0604020202020204" charset="0"/>
                <a:ea typeface="Inter Light" panose="02000503000000020004" pitchFamily="2" charset="0"/>
              </a:rPr>
              <a:t>Umgang mit Stress</a:t>
            </a:r>
          </a:p>
        </p:txBody>
      </p:sp>
      <p:sp>
        <p:nvSpPr>
          <p:cNvPr id="11" name="Rechteck 10">
            <a:extLst>
              <a:ext uri="{FF2B5EF4-FFF2-40B4-BE49-F238E27FC236}">
                <a16:creationId xmlns:a16="http://schemas.microsoft.com/office/drawing/2014/main" id="{ED7B613B-3A9A-77B3-0973-3012722CCFE3}"/>
              </a:ext>
            </a:extLst>
          </p:cNvPr>
          <p:cNvSpPr/>
          <p:nvPr/>
        </p:nvSpPr>
        <p:spPr>
          <a:xfrm>
            <a:off x="533289" y="3681936"/>
            <a:ext cx="1944216" cy="12409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700" b="1" dirty="0">
                <a:solidFill>
                  <a:schemeClr val="tx1"/>
                </a:solidFill>
                <a:latin typeface="Lexend" panose="020B0604020202020204" charset="0"/>
                <a:ea typeface="Inter Light" panose="02000503000000020004" pitchFamily="2" charset="0"/>
              </a:rPr>
              <a:t>Workshop 5</a:t>
            </a:r>
            <a:br>
              <a:rPr lang="de-CH" sz="1700" dirty="0">
                <a:solidFill>
                  <a:schemeClr val="tx1"/>
                </a:solidFill>
                <a:latin typeface="Lexend" panose="020B0604020202020204" charset="0"/>
                <a:ea typeface="Inter Light" panose="02000503000000020004" pitchFamily="2" charset="0"/>
              </a:rPr>
            </a:br>
            <a:r>
              <a:rPr lang="de-CH" sz="1700" dirty="0">
                <a:solidFill>
                  <a:schemeClr val="tx1"/>
                </a:solidFill>
                <a:latin typeface="Lexend" panose="020B0604020202020204" charset="0"/>
                <a:ea typeface="Inter Light" panose="02000503000000020004" pitchFamily="2" charset="0"/>
              </a:rPr>
              <a:t>Loben lernen – einfach und wirksam</a:t>
            </a:r>
          </a:p>
        </p:txBody>
      </p:sp>
      <p:sp>
        <p:nvSpPr>
          <p:cNvPr id="13" name="Rechteck 12">
            <a:extLst>
              <a:ext uri="{FF2B5EF4-FFF2-40B4-BE49-F238E27FC236}">
                <a16:creationId xmlns:a16="http://schemas.microsoft.com/office/drawing/2014/main" id="{9EA99B0B-7052-7844-3881-7FFC23B7D298}"/>
              </a:ext>
            </a:extLst>
          </p:cNvPr>
          <p:cNvSpPr/>
          <p:nvPr/>
        </p:nvSpPr>
        <p:spPr>
          <a:xfrm>
            <a:off x="6489798" y="2370936"/>
            <a:ext cx="1944216" cy="12409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700" b="1" dirty="0">
                <a:solidFill>
                  <a:schemeClr val="tx1"/>
                </a:solidFill>
                <a:latin typeface="Lexend" panose="020B0604020202020204" charset="0"/>
                <a:ea typeface="Inter Light" panose="02000503000000020004" pitchFamily="2" charset="0"/>
              </a:rPr>
              <a:t>Workshop 4</a:t>
            </a:r>
            <a:br>
              <a:rPr lang="de-CH" sz="1700" dirty="0">
                <a:solidFill>
                  <a:schemeClr val="tx1"/>
                </a:solidFill>
                <a:latin typeface="Lexend" panose="020B0604020202020204" charset="0"/>
                <a:ea typeface="Inter Light" panose="02000503000000020004" pitchFamily="2" charset="0"/>
              </a:rPr>
            </a:br>
            <a:r>
              <a:rPr lang="de-CH" sz="1700" dirty="0">
                <a:solidFill>
                  <a:schemeClr val="tx1"/>
                </a:solidFill>
                <a:latin typeface="Lexend" panose="020B0604020202020204" charset="0"/>
                <a:ea typeface="Inter Light" panose="02000503000000020004" pitchFamily="2" charset="0"/>
              </a:rPr>
              <a:t>Richtig delegieren</a:t>
            </a:r>
          </a:p>
        </p:txBody>
      </p:sp>
      <p:sp>
        <p:nvSpPr>
          <p:cNvPr id="15" name="Rechteck 14">
            <a:extLst>
              <a:ext uri="{FF2B5EF4-FFF2-40B4-BE49-F238E27FC236}">
                <a16:creationId xmlns:a16="http://schemas.microsoft.com/office/drawing/2014/main" id="{CDBEEDD3-5219-A79F-9934-27E234906430}"/>
              </a:ext>
            </a:extLst>
          </p:cNvPr>
          <p:cNvSpPr/>
          <p:nvPr/>
        </p:nvSpPr>
        <p:spPr>
          <a:xfrm>
            <a:off x="6489798" y="1059932"/>
            <a:ext cx="1944216" cy="12409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700" b="1" dirty="0">
                <a:solidFill>
                  <a:schemeClr val="tx1"/>
                </a:solidFill>
                <a:latin typeface="Lexend" panose="020B0604020202020204" charset="0"/>
                <a:ea typeface="Inter Light" panose="02000503000000020004" pitchFamily="2" charset="0"/>
              </a:rPr>
              <a:t>Workshop 2</a:t>
            </a:r>
            <a:br>
              <a:rPr lang="de-CH" sz="1700" dirty="0">
                <a:solidFill>
                  <a:schemeClr val="tx1"/>
                </a:solidFill>
                <a:latin typeface="Lexend" panose="020B0604020202020204" charset="0"/>
                <a:ea typeface="Inter Light" panose="02000503000000020004" pitchFamily="2" charset="0"/>
              </a:rPr>
            </a:br>
            <a:r>
              <a:rPr lang="de-CH" sz="1700" dirty="0">
                <a:solidFill>
                  <a:schemeClr val="tx1"/>
                </a:solidFill>
                <a:latin typeface="Lexend" panose="020B0604020202020204" charset="0"/>
                <a:ea typeface="Inter Light" panose="02000503000000020004" pitchFamily="2" charset="0"/>
              </a:rPr>
              <a:t>Konflikte klären – so bleibst Du souverän</a:t>
            </a:r>
          </a:p>
        </p:txBody>
      </p:sp>
      <p:sp>
        <p:nvSpPr>
          <p:cNvPr id="17" name="Rechteck 16">
            <a:extLst>
              <a:ext uri="{FF2B5EF4-FFF2-40B4-BE49-F238E27FC236}">
                <a16:creationId xmlns:a16="http://schemas.microsoft.com/office/drawing/2014/main" id="{08688920-0C76-50D4-F251-1D01C3E75C17}"/>
              </a:ext>
            </a:extLst>
          </p:cNvPr>
          <p:cNvSpPr/>
          <p:nvPr/>
        </p:nvSpPr>
        <p:spPr>
          <a:xfrm>
            <a:off x="6483133" y="3681936"/>
            <a:ext cx="1944216" cy="12409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700" b="1" dirty="0">
                <a:solidFill>
                  <a:schemeClr val="tx1"/>
                </a:solidFill>
                <a:latin typeface="Lexend" panose="020B0604020202020204" charset="0"/>
                <a:ea typeface="Inter Light" panose="02000503000000020004" pitchFamily="2" charset="0"/>
              </a:rPr>
              <a:t>Workshop 6</a:t>
            </a:r>
            <a:br>
              <a:rPr lang="de-CH" sz="1700" dirty="0">
                <a:solidFill>
                  <a:schemeClr val="tx1"/>
                </a:solidFill>
                <a:latin typeface="Lexend" panose="020B0604020202020204" charset="0"/>
                <a:ea typeface="Inter Light" panose="02000503000000020004" pitchFamily="2" charset="0"/>
              </a:rPr>
            </a:br>
            <a:r>
              <a:rPr lang="de-CH" sz="1700" dirty="0">
                <a:solidFill>
                  <a:schemeClr val="tx1"/>
                </a:solidFill>
                <a:latin typeface="Lexend" panose="020B0604020202020204" charset="0"/>
                <a:ea typeface="Inter Light" panose="02000503000000020004" pitchFamily="2" charset="0"/>
              </a:rPr>
              <a:t>Mitarbeiter-gespräche leicht gemacht</a:t>
            </a:r>
          </a:p>
        </p:txBody>
      </p:sp>
      <p:sp>
        <p:nvSpPr>
          <p:cNvPr id="5" name="Rechteck 4">
            <a:extLst>
              <a:ext uri="{FF2B5EF4-FFF2-40B4-BE49-F238E27FC236}">
                <a16:creationId xmlns:a16="http://schemas.microsoft.com/office/drawing/2014/main" id="{73C65053-C8FA-79B9-135B-A46F04278F73}"/>
              </a:ext>
            </a:extLst>
          </p:cNvPr>
          <p:cNvSpPr/>
          <p:nvPr/>
        </p:nvSpPr>
        <p:spPr>
          <a:xfrm>
            <a:off x="525669" y="4988766"/>
            <a:ext cx="1944216" cy="12409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700" b="1" dirty="0">
                <a:solidFill>
                  <a:schemeClr val="tx1"/>
                </a:solidFill>
                <a:latin typeface="Lexend" panose="020B0604020202020204" charset="0"/>
                <a:ea typeface="Inter Light" panose="02000503000000020004" pitchFamily="2" charset="0"/>
              </a:rPr>
              <a:t>Workshop 7</a:t>
            </a:r>
            <a:br>
              <a:rPr lang="de-CH" sz="1700" dirty="0">
                <a:solidFill>
                  <a:schemeClr val="tx1"/>
                </a:solidFill>
                <a:latin typeface="Lexend" panose="020B0604020202020204" charset="0"/>
                <a:ea typeface="Inter Light" panose="02000503000000020004" pitchFamily="2" charset="0"/>
              </a:rPr>
            </a:br>
            <a:r>
              <a:rPr lang="de-CH" sz="1700" dirty="0">
                <a:solidFill>
                  <a:schemeClr val="tx1"/>
                </a:solidFill>
                <a:latin typeface="Lexend" panose="020B0604020202020204" charset="0"/>
                <a:ea typeface="Inter Light" panose="02000503000000020004" pitchFamily="2" charset="0"/>
              </a:rPr>
              <a:t>Was tun bei schwieriger Sprache?</a:t>
            </a:r>
          </a:p>
        </p:txBody>
      </p:sp>
      <p:sp>
        <p:nvSpPr>
          <p:cNvPr id="19" name="Rechteck 18">
            <a:extLst>
              <a:ext uri="{FF2B5EF4-FFF2-40B4-BE49-F238E27FC236}">
                <a16:creationId xmlns:a16="http://schemas.microsoft.com/office/drawing/2014/main" id="{CB4993C0-72DB-9941-1B27-91E1282F279B}"/>
              </a:ext>
            </a:extLst>
          </p:cNvPr>
          <p:cNvSpPr/>
          <p:nvPr/>
        </p:nvSpPr>
        <p:spPr>
          <a:xfrm>
            <a:off x="6475513" y="4988766"/>
            <a:ext cx="1944216" cy="12409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700" b="1" dirty="0">
                <a:solidFill>
                  <a:schemeClr val="tx1"/>
                </a:solidFill>
                <a:latin typeface="Lexend" panose="020B0604020202020204" charset="0"/>
                <a:ea typeface="Inter Light" panose="02000503000000020004" pitchFamily="2" charset="0"/>
              </a:rPr>
              <a:t>Workshop 8</a:t>
            </a:r>
            <a:br>
              <a:rPr lang="de-CH" sz="1700" dirty="0">
                <a:solidFill>
                  <a:schemeClr val="tx1"/>
                </a:solidFill>
                <a:latin typeface="Lexend" panose="020B0604020202020204" charset="0"/>
                <a:ea typeface="Inter Light" panose="02000503000000020004" pitchFamily="2" charset="0"/>
              </a:rPr>
            </a:br>
            <a:r>
              <a:rPr lang="de-CH" sz="1700" dirty="0">
                <a:solidFill>
                  <a:schemeClr val="tx1"/>
                </a:solidFill>
                <a:latin typeface="Lexend" panose="020B0604020202020204" charset="0"/>
                <a:ea typeface="Inter Light" panose="02000503000000020004" pitchFamily="2" charset="0"/>
              </a:rPr>
              <a:t>Wie kann man Verantwortung einfordern?</a:t>
            </a:r>
          </a:p>
        </p:txBody>
      </p:sp>
    </p:spTree>
    <p:extLst>
      <p:ext uri="{BB962C8B-B14F-4D97-AF65-F5344CB8AC3E}">
        <p14:creationId xmlns:p14="http://schemas.microsoft.com/office/powerpoint/2010/main" val="54627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50000"/>
              </a:lnSpc>
            </a:pPr>
            <a:r>
              <a:rPr lang="de-DE" sz="2400" dirty="0"/>
              <a:t>Agenda</a:t>
            </a:r>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graphicFrame>
        <p:nvGraphicFramePr>
          <p:cNvPr id="6" name="Tabelle 5">
            <a:extLst>
              <a:ext uri="{FF2B5EF4-FFF2-40B4-BE49-F238E27FC236}">
                <a16:creationId xmlns:a16="http://schemas.microsoft.com/office/drawing/2014/main" id="{73C5986B-637F-6307-094B-987B31C352C2}"/>
              </a:ext>
            </a:extLst>
          </p:cNvPr>
          <p:cNvGraphicFramePr>
            <a:graphicFrameLocks noGrp="1"/>
          </p:cNvGraphicFramePr>
          <p:nvPr>
            <p:extLst>
              <p:ext uri="{D42A27DB-BD31-4B8C-83A1-F6EECF244321}">
                <p14:modId xmlns:p14="http://schemas.microsoft.com/office/powerpoint/2010/main" val="2066043329"/>
              </p:ext>
            </p:extLst>
          </p:nvPr>
        </p:nvGraphicFramePr>
        <p:xfrm>
          <a:off x="524881" y="1157477"/>
          <a:ext cx="11183418" cy="4709160"/>
        </p:xfrm>
        <a:graphic>
          <a:graphicData uri="http://schemas.openxmlformats.org/drawingml/2006/table">
            <a:tbl>
              <a:tblPr firstRow="1" bandRow="1">
                <a:tableStyleId>{F5AB1C69-6EDB-4FF4-983F-18BD219EF322}</a:tableStyleId>
              </a:tblPr>
              <a:tblGrid>
                <a:gridCol w="1491122">
                  <a:extLst>
                    <a:ext uri="{9D8B030D-6E8A-4147-A177-3AD203B41FA5}">
                      <a16:colId xmlns:a16="http://schemas.microsoft.com/office/drawing/2014/main" val="3796784784"/>
                    </a:ext>
                  </a:extLst>
                </a:gridCol>
                <a:gridCol w="2087571">
                  <a:extLst>
                    <a:ext uri="{9D8B030D-6E8A-4147-A177-3AD203B41FA5}">
                      <a16:colId xmlns:a16="http://schemas.microsoft.com/office/drawing/2014/main" val="1644044041"/>
                    </a:ext>
                  </a:extLst>
                </a:gridCol>
                <a:gridCol w="4808870">
                  <a:extLst>
                    <a:ext uri="{9D8B030D-6E8A-4147-A177-3AD203B41FA5}">
                      <a16:colId xmlns:a16="http://schemas.microsoft.com/office/drawing/2014/main" val="2820454747"/>
                    </a:ext>
                  </a:extLst>
                </a:gridCol>
                <a:gridCol w="2795855">
                  <a:extLst>
                    <a:ext uri="{9D8B030D-6E8A-4147-A177-3AD203B41FA5}">
                      <a16:colId xmlns:a16="http://schemas.microsoft.com/office/drawing/2014/main" val="692065339"/>
                    </a:ext>
                  </a:extLst>
                </a:gridCol>
              </a:tblGrid>
              <a:tr h="327214">
                <a:tc>
                  <a:txBody>
                    <a:bodyPr/>
                    <a:lstStyle/>
                    <a:p>
                      <a:pPr algn="ctr"/>
                      <a:r>
                        <a:rPr lang="de-CH" sz="1700" dirty="0">
                          <a:solidFill>
                            <a:schemeClr val="tx1"/>
                          </a:solidFill>
                          <a:latin typeface="Lexend" panose="020B0604020202020204" charset="0"/>
                          <a:ea typeface="Inter Light" panose="02000503000000020004" pitchFamily="2" charset="0"/>
                        </a:rPr>
                        <a:t>Zeit</a:t>
                      </a:r>
                    </a:p>
                  </a:txBody>
                  <a:tcPr>
                    <a:solidFill>
                      <a:schemeClr val="accent1"/>
                    </a:solidFill>
                  </a:tcPr>
                </a:tc>
                <a:tc>
                  <a:txBody>
                    <a:bodyPr/>
                    <a:lstStyle/>
                    <a:p>
                      <a:pPr algn="ctr"/>
                      <a:r>
                        <a:rPr lang="de-CH" sz="1700" dirty="0">
                          <a:solidFill>
                            <a:schemeClr val="tx1"/>
                          </a:solidFill>
                          <a:latin typeface="Lexend" panose="020B0604020202020204" charset="0"/>
                          <a:ea typeface="Inter Light" panose="02000503000000020004" pitchFamily="2" charset="0"/>
                        </a:rPr>
                        <a:t>Wer?</a:t>
                      </a:r>
                    </a:p>
                  </a:txBody>
                  <a:tcPr>
                    <a:solidFill>
                      <a:schemeClr val="accent1"/>
                    </a:solidFill>
                  </a:tcPr>
                </a:tc>
                <a:tc>
                  <a:txBody>
                    <a:bodyPr/>
                    <a:lstStyle/>
                    <a:p>
                      <a:pPr algn="ctr"/>
                      <a:r>
                        <a:rPr lang="de-CH" sz="1700" dirty="0">
                          <a:solidFill>
                            <a:schemeClr val="tx1"/>
                          </a:solidFill>
                          <a:latin typeface="Lexend" panose="020B0604020202020204" charset="0"/>
                          <a:ea typeface="Inter Light" panose="02000503000000020004" pitchFamily="2" charset="0"/>
                        </a:rPr>
                        <a:t>Was?</a:t>
                      </a:r>
                    </a:p>
                  </a:txBody>
                  <a:tcPr>
                    <a:solidFill>
                      <a:schemeClr val="accent1"/>
                    </a:solidFill>
                  </a:tcPr>
                </a:tc>
                <a:tc>
                  <a:txBody>
                    <a:bodyPr/>
                    <a:lstStyle/>
                    <a:p>
                      <a:pPr algn="ctr"/>
                      <a:r>
                        <a:rPr lang="de-CH" sz="1700" dirty="0">
                          <a:solidFill>
                            <a:schemeClr val="tx1"/>
                          </a:solidFill>
                          <a:latin typeface="Lexend" panose="020B0604020202020204" charset="0"/>
                          <a:ea typeface="Inter Light" panose="02000503000000020004" pitchFamily="2" charset="0"/>
                        </a:rPr>
                        <a:t>Wie?</a:t>
                      </a:r>
                    </a:p>
                  </a:txBody>
                  <a:tcPr>
                    <a:solidFill>
                      <a:schemeClr val="accent1"/>
                    </a:solidFill>
                  </a:tcPr>
                </a:tc>
                <a:extLst>
                  <a:ext uri="{0D108BD9-81ED-4DB2-BD59-A6C34878D82A}">
                    <a16:rowId xmlns:a16="http://schemas.microsoft.com/office/drawing/2014/main" val="1508475384"/>
                  </a:ext>
                </a:extLst>
              </a:tr>
              <a:tr h="569068">
                <a:tc>
                  <a:txBody>
                    <a:bodyPr/>
                    <a:lstStyle/>
                    <a:p>
                      <a:pPr algn="ctr"/>
                      <a:r>
                        <a:rPr lang="de-CH" sz="1700" dirty="0">
                          <a:latin typeface="Lexend" panose="020B0604020202020204" charset="0"/>
                          <a:ea typeface="Inter Light" panose="02000503000000020004" pitchFamily="2" charset="0"/>
                        </a:rPr>
                        <a:t>’10</a:t>
                      </a:r>
                    </a:p>
                  </a:txBody>
                  <a:tcPr anchor="ctr">
                    <a:solidFill>
                      <a:schemeClr val="accent1">
                        <a:alpha val="50000"/>
                      </a:schemeClr>
                    </a:solidFill>
                  </a:tcPr>
                </a:tc>
                <a:tc>
                  <a:txBody>
                    <a:bodyPr/>
                    <a:lstStyle/>
                    <a:p>
                      <a:r>
                        <a:rPr lang="de-CH" sz="1700" dirty="0">
                          <a:latin typeface="Lexend" panose="020B0604020202020204" charset="0"/>
                          <a:ea typeface="Inter Light" panose="02000503000000020004" pitchFamily="2" charset="0"/>
                        </a:rPr>
                        <a:t>Moderator</a:t>
                      </a:r>
                    </a:p>
                  </a:txBody>
                  <a:tcPr anchor="ctr">
                    <a:solidFill>
                      <a:schemeClr val="accent1">
                        <a:alpha val="50000"/>
                      </a:schemeClr>
                    </a:solidFill>
                  </a:tcPr>
                </a:tc>
                <a:tc>
                  <a:txBody>
                    <a:bodyPr/>
                    <a:lstStyle/>
                    <a:p>
                      <a:r>
                        <a:rPr lang="de-CH" sz="1700" dirty="0">
                          <a:latin typeface="Lexend" panose="020B0604020202020204" charset="0"/>
                          <a:ea typeface="Inter Light" panose="02000503000000020004" pitchFamily="2" charset="0"/>
                        </a:rPr>
                        <a:t>Begrüssung und Vorstellung</a:t>
                      </a:r>
                    </a:p>
                    <a:p>
                      <a:r>
                        <a:rPr lang="de-CH" sz="1700" dirty="0">
                          <a:latin typeface="Lexend" panose="020B0604020202020204" charset="0"/>
                          <a:ea typeface="Inter Light" panose="02000503000000020004" pitchFamily="2" charset="0"/>
                        </a:rPr>
                        <a:t>Einleitung, Ziele und Grund für das Thema</a:t>
                      </a:r>
                    </a:p>
                  </a:txBody>
                  <a:tcPr anchor="ctr">
                    <a:solidFill>
                      <a:schemeClr val="accent1">
                        <a:alpha val="50000"/>
                      </a:schemeClr>
                    </a:solidFill>
                  </a:tcPr>
                </a:tc>
                <a:tc>
                  <a:txBody>
                    <a:bodyPr/>
                    <a:lstStyle/>
                    <a:p>
                      <a:endParaRPr lang="de-CH" sz="1700" dirty="0">
                        <a:latin typeface="Lexend" panose="020B0604020202020204" charset="0"/>
                        <a:ea typeface="Inter Light" panose="02000503000000020004" pitchFamily="2" charset="0"/>
                      </a:endParaRPr>
                    </a:p>
                  </a:txBody>
                  <a:tcPr anchor="ctr">
                    <a:solidFill>
                      <a:schemeClr val="accent1">
                        <a:alpha val="50000"/>
                      </a:schemeClr>
                    </a:solidFill>
                  </a:tcPr>
                </a:tc>
                <a:extLst>
                  <a:ext uri="{0D108BD9-81ED-4DB2-BD59-A6C34878D82A}">
                    <a16:rowId xmlns:a16="http://schemas.microsoft.com/office/drawing/2014/main" val="1585761603"/>
                  </a:ext>
                </a:extLst>
              </a:tr>
              <a:tr h="327214">
                <a:tc>
                  <a:txBody>
                    <a:bodyPr/>
                    <a:lstStyle/>
                    <a:p>
                      <a:pPr algn="ctr"/>
                      <a:r>
                        <a:rPr lang="de-CH" sz="1700" dirty="0">
                          <a:latin typeface="Lexend" panose="020B0604020202020204" charset="0"/>
                          <a:ea typeface="Inter Light" panose="02000503000000020004" pitchFamily="2" charset="0"/>
                        </a:rPr>
                        <a:t>’10</a:t>
                      </a:r>
                    </a:p>
                  </a:txBody>
                  <a:tcPr anchor="ctr">
                    <a:solidFill>
                      <a:schemeClr val="accent1">
                        <a:alpha val="70000"/>
                      </a:schemeClr>
                    </a:solidFill>
                  </a:tcPr>
                </a:tc>
                <a:tc>
                  <a:txBody>
                    <a:bodyPr/>
                    <a:lstStyle/>
                    <a:p>
                      <a:r>
                        <a:rPr lang="de-CH" sz="1700" dirty="0">
                          <a:latin typeface="Lexend" panose="020B0604020202020204" charset="0"/>
                          <a:ea typeface="Inter Light" panose="02000503000000020004" pitchFamily="2" charset="0"/>
                        </a:rPr>
                        <a:t>Moderator / Alle</a:t>
                      </a:r>
                    </a:p>
                  </a:txBody>
                  <a:tcPr anchor="ctr">
                    <a:solidFill>
                      <a:schemeClr val="accent1">
                        <a:alpha val="70000"/>
                      </a:schemeClr>
                    </a:solidFill>
                  </a:tcPr>
                </a:tc>
                <a:tc>
                  <a:txBody>
                    <a:bodyPr/>
                    <a:lstStyle/>
                    <a:p>
                      <a:r>
                        <a:rPr lang="de-CH" sz="1700" dirty="0">
                          <a:latin typeface="Lexend" panose="020B0604020202020204" charset="0"/>
                          <a:ea typeface="Inter Light" panose="02000503000000020004" pitchFamily="2" charset="0"/>
                        </a:rPr>
                        <a:t>Wie geht ihr mit Stress um?</a:t>
                      </a:r>
                    </a:p>
                  </a:txBody>
                  <a:tcPr anchor="ctr">
                    <a:solidFill>
                      <a:schemeClr val="accent1">
                        <a:alpha val="70000"/>
                      </a:schemeClr>
                    </a:solidFill>
                  </a:tcPr>
                </a:tc>
                <a:tc>
                  <a:txBody>
                    <a:bodyPr/>
                    <a:lstStyle/>
                    <a:p>
                      <a:r>
                        <a:rPr lang="de-CH" sz="1700" dirty="0">
                          <a:latin typeface="Lexend" panose="020B0604020202020204" charset="0"/>
                          <a:ea typeface="Inter Light" panose="02000503000000020004" pitchFamily="2" charset="0"/>
                        </a:rPr>
                        <a:t>Erfahrungsaustausch</a:t>
                      </a:r>
                    </a:p>
                  </a:txBody>
                  <a:tcPr anchor="ctr">
                    <a:solidFill>
                      <a:schemeClr val="accent1">
                        <a:alpha val="70000"/>
                      </a:schemeClr>
                    </a:solidFill>
                  </a:tcPr>
                </a:tc>
                <a:extLst>
                  <a:ext uri="{0D108BD9-81ED-4DB2-BD59-A6C34878D82A}">
                    <a16:rowId xmlns:a16="http://schemas.microsoft.com/office/drawing/2014/main" val="2900325179"/>
                  </a:ext>
                </a:extLst>
              </a:tr>
              <a:tr h="569068">
                <a:tc>
                  <a:txBody>
                    <a:bodyPr/>
                    <a:lstStyle/>
                    <a:p>
                      <a:pPr algn="ctr"/>
                      <a:r>
                        <a:rPr lang="de-CH" sz="1700" dirty="0">
                          <a:latin typeface="Lexend" panose="020B0604020202020204" charset="0"/>
                          <a:ea typeface="Inter Light" panose="02000503000000020004" pitchFamily="2" charset="0"/>
                        </a:rPr>
                        <a:t>’10</a:t>
                      </a:r>
                    </a:p>
                  </a:txBody>
                  <a:tcPr anchor="ctr">
                    <a:solidFill>
                      <a:schemeClr val="accent1">
                        <a:alpha val="50000"/>
                      </a:schemeClr>
                    </a:solidFill>
                  </a:tcPr>
                </a:tc>
                <a:tc>
                  <a:txBody>
                    <a:bodyPr/>
                    <a:lstStyle/>
                    <a:p>
                      <a:r>
                        <a:rPr lang="de-CH" sz="1700" dirty="0">
                          <a:latin typeface="Lexend" panose="020B0604020202020204" charset="0"/>
                          <a:ea typeface="Inter Light" panose="02000503000000020004" pitchFamily="2" charset="0"/>
                        </a:rPr>
                        <a:t>Alle</a:t>
                      </a:r>
                    </a:p>
                  </a:txBody>
                  <a:tcPr anchor="ctr">
                    <a:solidFill>
                      <a:schemeClr val="accent1">
                        <a:alpha val="50000"/>
                      </a:schemeClr>
                    </a:solidFill>
                  </a:tcPr>
                </a:tc>
                <a:tc>
                  <a:txBody>
                    <a:bodyPr/>
                    <a:lstStyle/>
                    <a:p>
                      <a:r>
                        <a:rPr lang="de-CH" sz="1700" dirty="0">
                          <a:latin typeface="Lexend" panose="020B0604020202020204" charset="0"/>
                          <a:ea typeface="Inter Light" panose="02000503000000020004" pitchFamily="2" charset="0"/>
                        </a:rPr>
                        <a:t>Wie Stress entsteht</a:t>
                      </a:r>
                      <a:br>
                        <a:rPr lang="de-CH" sz="1700" dirty="0">
                          <a:latin typeface="Lexend" panose="020B0604020202020204" charset="0"/>
                          <a:ea typeface="Inter Light" panose="02000503000000020004" pitchFamily="2" charset="0"/>
                        </a:rPr>
                      </a:br>
                      <a:r>
                        <a:rPr lang="de-CH" sz="1700" dirty="0">
                          <a:latin typeface="Lexend" panose="020B0604020202020204" charset="0"/>
                          <a:ea typeface="Inter Light" panose="02000503000000020004" pitchFamily="2" charset="0"/>
                        </a:rPr>
                        <a:t>Positiven Stress schaffen</a:t>
                      </a:r>
                    </a:p>
                  </a:txBody>
                  <a:tcPr anchor="ctr">
                    <a:solidFill>
                      <a:schemeClr val="accent1">
                        <a:alpha val="50000"/>
                      </a:schemeClr>
                    </a:solidFill>
                  </a:tcPr>
                </a:tc>
                <a:tc>
                  <a:txBody>
                    <a:bodyPr/>
                    <a:lstStyle/>
                    <a:p>
                      <a:r>
                        <a:rPr lang="de-CH" sz="1700" dirty="0">
                          <a:latin typeface="Lexend" panose="020B0604020202020204" charset="0"/>
                          <a:ea typeface="Inter Light" panose="02000503000000020004" pitchFamily="2" charset="0"/>
                        </a:rPr>
                        <a:t>Kurzimpuls </a:t>
                      </a:r>
                      <a:br>
                        <a:rPr lang="de-CH" sz="1700" dirty="0">
                          <a:latin typeface="Lexend" panose="020B0604020202020204" charset="0"/>
                          <a:ea typeface="Inter Light" panose="02000503000000020004" pitchFamily="2" charset="0"/>
                        </a:rPr>
                      </a:br>
                      <a:endParaRPr lang="de-CH" sz="1700" dirty="0">
                        <a:latin typeface="Lexend" panose="020B0604020202020204" charset="0"/>
                        <a:ea typeface="Inter Light" panose="02000503000000020004" pitchFamily="2" charset="0"/>
                      </a:endParaRPr>
                    </a:p>
                  </a:txBody>
                  <a:tcPr anchor="ctr">
                    <a:solidFill>
                      <a:schemeClr val="accent1">
                        <a:alpha val="50000"/>
                      </a:schemeClr>
                    </a:solidFill>
                  </a:tcPr>
                </a:tc>
                <a:extLst>
                  <a:ext uri="{0D108BD9-81ED-4DB2-BD59-A6C34878D82A}">
                    <a16:rowId xmlns:a16="http://schemas.microsoft.com/office/drawing/2014/main" val="1935222531"/>
                  </a:ext>
                </a:extLst>
              </a:tr>
              <a:tr h="569068">
                <a:tc>
                  <a:txBody>
                    <a:bodyPr/>
                    <a:lstStyle/>
                    <a:p>
                      <a:pPr algn="ctr"/>
                      <a:r>
                        <a:rPr lang="de-CH" sz="1700" dirty="0">
                          <a:latin typeface="Lexend" panose="020B0604020202020204" charset="0"/>
                          <a:ea typeface="Inter Light" panose="02000503000000020004" pitchFamily="2" charset="0"/>
                        </a:rPr>
                        <a:t>’20</a:t>
                      </a:r>
                    </a:p>
                  </a:txBody>
                  <a:tcPr anchor="ctr">
                    <a:solidFill>
                      <a:schemeClr val="accent1">
                        <a:alpha val="70000"/>
                      </a:schemeClr>
                    </a:solidFill>
                  </a:tcPr>
                </a:tc>
                <a:tc>
                  <a:txBody>
                    <a:bodyPr/>
                    <a:lstStyle/>
                    <a:p>
                      <a:r>
                        <a:rPr lang="de-CH" sz="1700" dirty="0">
                          <a:latin typeface="Lexend" panose="020B0604020202020204" charset="0"/>
                          <a:ea typeface="Inter Light" panose="02000503000000020004" pitchFamily="2" charset="0"/>
                        </a:rPr>
                        <a:t>Alle</a:t>
                      </a:r>
                    </a:p>
                  </a:txBody>
                  <a:tcPr anchor="ctr">
                    <a:solidFill>
                      <a:schemeClr val="accent1">
                        <a:alpha val="70000"/>
                      </a:schemeClr>
                    </a:solidFill>
                  </a:tcPr>
                </a:tc>
                <a:tc>
                  <a:txBody>
                    <a:bodyPr/>
                    <a:lstStyle/>
                    <a:p>
                      <a:r>
                        <a:rPr lang="de-CH" sz="1700" dirty="0">
                          <a:latin typeface="Lexend" panose="020B0604020202020204" charset="0"/>
                          <a:ea typeface="Inter Light" panose="02000503000000020004" pitchFamily="2" charset="0"/>
                        </a:rPr>
                        <a:t>Sichtweisen ändern</a:t>
                      </a:r>
                    </a:p>
                  </a:txBody>
                  <a:tcPr anchor="ctr">
                    <a:solidFill>
                      <a:schemeClr val="accent1">
                        <a:alpha val="70000"/>
                      </a:schemeClr>
                    </a:solidFill>
                  </a:tcPr>
                </a:tc>
                <a:tc>
                  <a:txBody>
                    <a:bodyPr/>
                    <a:lstStyle/>
                    <a:p>
                      <a:r>
                        <a:rPr lang="de-CH" sz="1700" dirty="0">
                          <a:latin typeface="Lexend" panose="020B0604020202020204" charset="0"/>
                          <a:ea typeface="Inter Light" panose="02000503000000020004" pitchFamily="2" charset="0"/>
                        </a:rPr>
                        <a:t>Kurzimpuls </a:t>
                      </a:r>
                      <a:br>
                        <a:rPr lang="de-CH" sz="1700" dirty="0">
                          <a:latin typeface="Lexend" panose="020B0604020202020204" charset="0"/>
                          <a:ea typeface="Inter Light" panose="02000503000000020004" pitchFamily="2" charset="0"/>
                        </a:rPr>
                      </a:br>
                      <a:r>
                        <a:rPr lang="de-CH" sz="1700" dirty="0">
                          <a:latin typeface="Lexend" panose="020B0604020202020204" charset="0"/>
                          <a:ea typeface="Inter Light" panose="02000503000000020004" pitchFamily="2" charset="0"/>
                        </a:rPr>
                        <a:t>Partnerarbeit</a:t>
                      </a:r>
                    </a:p>
                  </a:txBody>
                  <a:tcPr anchor="ctr">
                    <a:solidFill>
                      <a:schemeClr val="accent1">
                        <a:alpha val="70000"/>
                      </a:schemeClr>
                    </a:solidFill>
                  </a:tcPr>
                </a:tc>
                <a:extLst>
                  <a:ext uri="{0D108BD9-81ED-4DB2-BD59-A6C34878D82A}">
                    <a16:rowId xmlns:a16="http://schemas.microsoft.com/office/drawing/2014/main" val="3835873559"/>
                  </a:ext>
                </a:extLst>
              </a:tr>
              <a:tr h="327214">
                <a:tc>
                  <a:txBody>
                    <a:bodyPr/>
                    <a:lstStyle/>
                    <a:p>
                      <a:pPr algn="ctr"/>
                      <a:r>
                        <a:rPr lang="de-CH" sz="1700" dirty="0">
                          <a:latin typeface="Lexend" panose="020B0604020202020204" charset="0"/>
                          <a:ea typeface="Inter Light" panose="02000503000000020004" pitchFamily="2" charset="0"/>
                        </a:rPr>
                        <a:t>’15</a:t>
                      </a:r>
                    </a:p>
                  </a:txBody>
                  <a:tcPr anchor="ctr">
                    <a:solidFill>
                      <a:schemeClr val="accent1">
                        <a:alpha val="50000"/>
                      </a:schemeClr>
                    </a:solidFill>
                  </a:tcPr>
                </a:tc>
                <a:tc>
                  <a:txBody>
                    <a:bodyPr/>
                    <a:lstStyle/>
                    <a:p>
                      <a:r>
                        <a:rPr lang="de-CH" sz="1700" dirty="0">
                          <a:latin typeface="Lexend" panose="020B0604020202020204" charset="0"/>
                          <a:ea typeface="Inter Light" panose="02000503000000020004" pitchFamily="2" charset="0"/>
                        </a:rPr>
                        <a:t>Moderator / Alle</a:t>
                      </a:r>
                    </a:p>
                  </a:txBody>
                  <a:tcPr anchor="ctr">
                    <a:solidFill>
                      <a:schemeClr val="accent1">
                        <a:alpha val="50000"/>
                      </a:schemeClr>
                    </a:solidFill>
                  </a:tcPr>
                </a:tc>
                <a:tc>
                  <a:txBody>
                    <a:bodyPr/>
                    <a:lstStyle/>
                    <a:p>
                      <a:r>
                        <a:rPr lang="de-CH" sz="1700" dirty="0">
                          <a:latin typeface="Lexend" panose="020B0604020202020204" charset="0"/>
                          <a:ea typeface="Inter Light" panose="02000503000000020004" pitchFamily="2" charset="0"/>
                        </a:rPr>
                        <a:t>Synthese der Partnerarbeit</a:t>
                      </a:r>
                    </a:p>
                  </a:txBody>
                  <a:tcPr anchor="ctr">
                    <a:solidFill>
                      <a:schemeClr val="accent1">
                        <a:alpha val="50000"/>
                      </a:schemeClr>
                    </a:solidFill>
                  </a:tcPr>
                </a:tc>
                <a:tc>
                  <a:txBody>
                    <a:bodyPr/>
                    <a:lstStyle/>
                    <a:p>
                      <a:r>
                        <a:rPr lang="de-CH" sz="1700" dirty="0">
                          <a:latin typeface="Lexend" panose="020B0604020202020204" charset="0"/>
                          <a:ea typeface="Inter Light" panose="02000503000000020004" pitchFamily="2" charset="0"/>
                        </a:rPr>
                        <a:t>Gruppendiskussion</a:t>
                      </a:r>
                    </a:p>
                  </a:txBody>
                  <a:tcPr anchor="ctr">
                    <a:solidFill>
                      <a:schemeClr val="accent1">
                        <a:alpha val="50000"/>
                      </a:schemeClr>
                    </a:solidFill>
                  </a:tcPr>
                </a:tc>
                <a:extLst>
                  <a:ext uri="{0D108BD9-81ED-4DB2-BD59-A6C34878D82A}">
                    <a16:rowId xmlns:a16="http://schemas.microsoft.com/office/drawing/2014/main" val="982493530"/>
                  </a:ext>
                </a:extLst>
              </a:tr>
              <a:tr h="569068">
                <a:tc>
                  <a:txBody>
                    <a:bodyPr/>
                    <a:lstStyle/>
                    <a:p>
                      <a:pPr algn="ctr"/>
                      <a:r>
                        <a:rPr lang="de-CH" sz="1700" dirty="0">
                          <a:latin typeface="Lexend" panose="020B0604020202020204" charset="0"/>
                          <a:ea typeface="Inter Light" panose="02000503000000020004" pitchFamily="2" charset="0"/>
                        </a:rPr>
                        <a:t>’15</a:t>
                      </a:r>
                    </a:p>
                  </a:txBody>
                  <a:tcPr anchor="ctr">
                    <a:solidFill>
                      <a:schemeClr val="accent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700" dirty="0">
                          <a:latin typeface="Lexend" panose="020B0604020202020204" charset="0"/>
                          <a:ea typeface="Inter Light" panose="02000503000000020004" pitchFamily="2" charset="0"/>
                        </a:rPr>
                        <a:t>Moderator</a:t>
                      </a:r>
                    </a:p>
                  </a:txBody>
                  <a:tcPr anchor="ctr">
                    <a:solidFill>
                      <a:schemeClr val="accent1">
                        <a:alpha val="70000"/>
                      </a:schemeClr>
                    </a:solidFill>
                  </a:tcPr>
                </a:tc>
                <a:tc>
                  <a:txBody>
                    <a:bodyPr/>
                    <a:lstStyle/>
                    <a:p>
                      <a:r>
                        <a:rPr lang="de-CH" sz="1700" dirty="0">
                          <a:latin typeface="Lexend" panose="020B0604020202020204" charset="0"/>
                          <a:ea typeface="Inter Light" panose="02000503000000020004" pitchFamily="2" charset="0"/>
                        </a:rPr>
                        <a:t>Wirkungsvolle Methoden zum Stressabbau</a:t>
                      </a:r>
                      <a:br>
                        <a:rPr lang="de-CH" sz="1700" dirty="0">
                          <a:latin typeface="Lexend" panose="020B0604020202020204" charset="0"/>
                          <a:ea typeface="Inter Light" panose="02000503000000020004" pitchFamily="2" charset="0"/>
                        </a:rPr>
                      </a:br>
                      <a:r>
                        <a:rPr lang="de-CH" sz="1700" dirty="0">
                          <a:latin typeface="Lexend" panose="020B0604020202020204" charset="0"/>
                          <a:ea typeface="Inter Light" panose="02000503000000020004" pitchFamily="2" charset="0"/>
                        </a:rPr>
                        <a:t>Meine Metapher</a:t>
                      </a:r>
                    </a:p>
                  </a:txBody>
                  <a:tcPr anchor="ctr">
                    <a:solidFill>
                      <a:schemeClr val="accent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700" dirty="0">
                          <a:latin typeface="Lexend" panose="020B0604020202020204" charset="0"/>
                          <a:ea typeface="Inter Light" panose="02000503000000020004" pitchFamily="2" charset="0"/>
                        </a:rPr>
                        <a:t>Gruppendiskussion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700" dirty="0">
                          <a:latin typeface="Lexend" panose="020B0604020202020204" charset="0"/>
                          <a:ea typeface="Inter Light" panose="02000503000000020004" pitchFamily="2" charset="0"/>
                        </a:rPr>
                        <a:t>Einzelarbeit</a:t>
                      </a:r>
                    </a:p>
                  </a:txBody>
                  <a:tcPr anchor="ctr">
                    <a:solidFill>
                      <a:schemeClr val="accent1">
                        <a:alpha val="70000"/>
                      </a:schemeClr>
                    </a:solidFill>
                  </a:tcPr>
                </a:tc>
                <a:extLst>
                  <a:ext uri="{0D108BD9-81ED-4DB2-BD59-A6C34878D82A}">
                    <a16:rowId xmlns:a16="http://schemas.microsoft.com/office/drawing/2014/main" val="165903381"/>
                  </a:ext>
                </a:extLst>
              </a:tr>
              <a:tr h="334907">
                <a:tc>
                  <a:txBody>
                    <a:bodyPr/>
                    <a:lstStyle/>
                    <a:p>
                      <a:pPr algn="ctr"/>
                      <a:r>
                        <a:rPr lang="de-CH" sz="1700" dirty="0">
                          <a:latin typeface="Lexend" panose="020B0604020202020204" charset="0"/>
                          <a:ea typeface="Inter Light" panose="02000503000000020004" pitchFamily="2" charset="0"/>
                        </a:rPr>
                        <a:t>’5</a:t>
                      </a:r>
                    </a:p>
                  </a:txBody>
                  <a:tcPr anchor="ctr">
                    <a:solidFill>
                      <a:schemeClr val="accent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700" dirty="0">
                          <a:latin typeface="Lexend" panose="020B0604020202020204" charset="0"/>
                          <a:ea typeface="Inter Light" panose="02000503000000020004" pitchFamily="2" charset="0"/>
                        </a:rPr>
                        <a:t>Alle</a:t>
                      </a:r>
                    </a:p>
                  </a:txBody>
                  <a:tcPr anchor="ctr">
                    <a:solidFill>
                      <a:schemeClr val="accent1">
                        <a:alpha val="50000"/>
                      </a:schemeClr>
                    </a:solidFill>
                  </a:tcPr>
                </a:tc>
                <a:tc>
                  <a:txBody>
                    <a:bodyPr/>
                    <a:lstStyle/>
                    <a:p>
                      <a:r>
                        <a:rPr lang="de-CH" sz="1700" dirty="0">
                          <a:latin typeface="Lexend" panose="020B0604020202020204" charset="0"/>
                          <a:ea typeface="Inter Light" panose="02000503000000020004" pitchFamily="2" charset="0"/>
                        </a:rPr>
                        <a:t>Was lerne ich daraus?</a:t>
                      </a:r>
                    </a:p>
                  </a:txBody>
                  <a:tcPr anchor="ctr">
                    <a:solidFill>
                      <a:schemeClr val="accent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700" dirty="0">
                          <a:latin typeface="Lexend" panose="020B0604020202020204" charset="0"/>
                          <a:ea typeface="Inter Light" panose="02000503000000020004" pitchFamily="2" charset="0"/>
                        </a:rPr>
                        <a:t>Blitzlichter</a:t>
                      </a:r>
                    </a:p>
                  </a:txBody>
                  <a:tcPr anchor="ctr">
                    <a:solidFill>
                      <a:schemeClr val="accent1">
                        <a:alpha val="50000"/>
                      </a:schemeClr>
                    </a:solidFill>
                  </a:tcPr>
                </a:tc>
                <a:extLst>
                  <a:ext uri="{0D108BD9-81ED-4DB2-BD59-A6C34878D82A}">
                    <a16:rowId xmlns:a16="http://schemas.microsoft.com/office/drawing/2014/main" val="3855942087"/>
                  </a:ext>
                </a:extLst>
              </a:tr>
              <a:tr h="845029">
                <a:tc>
                  <a:txBody>
                    <a:bodyPr/>
                    <a:lstStyle/>
                    <a:p>
                      <a:pPr algn="ctr"/>
                      <a:r>
                        <a:rPr lang="de-CH" sz="1700" dirty="0">
                          <a:latin typeface="Lexend" panose="020B0604020202020204" charset="0"/>
                          <a:ea typeface="Inter Light" panose="02000503000000020004" pitchFamily="2" charset="0"/>
                        </a:rPr>
                        <a:t>’5</a:t>
                      </a:r>
                    </a:p>
                  </a:txBody>
                  <a:tcPr anchor="ctr">
                    <a:solidFill>
                      <a:schemeClr val="accent1">
                        <a:alpha val="70000"/>
                      </a:schemeClr>
                    </a:solidFill>
                  </a:tcPr>
                </a:tc>
                <a:tc>
                  <a:txBody>
                    <a:bodyPr/>
                    <a:lstStyle/>
                    <a:p>
                      <a:r>
                        <a:rPr lang="de-CH" sz="1700" dirty="0">
                          <a:latin typeface="Lexend" panose="020B0604020202020204" charset="0"/>
                          <a:ea typeface="Inter Light" panose="02000503000000020004" pitchFamily="2" charset="0"/>
                        </a:rPr>
                        <a:t>Moderator</a:t>
                      </a:r>
                    </a:p>
                  </a:txBody>
                  <a:tcPr anchor="ctr">
                    <a:solidFill>
                      <a:schemeClr val="accent1">
                        <a:alpha val="70000"/>
                      </a:schemeClr>
                    </a:solidFill>
                  </a:tcPr>
                </a:tc>
                <a:tc>
                  <a:txBody>
                    <a:bodyPr/>
                    <a:lstStyle/>
                    <a:p>
                      <a:r>
                        <a:rPr lang="de-CH" sz="1700" dirty="0">
                          <a:latin typeface="Lexend" panose="020B0604020202020204" charset="0"/>
                          <a:ea typeface="Inter Light" panose="02000503000000020004" pitchFamily="2" charset="0"/>
                        </a:rPr>
                        <a:t>Ausblick</a:t>
                      </a:r>
                      <a:br>
                        <a:rPr lang="de-CH" sz="1700" dirty="0">
                          <a:latin typeface="Lexend" panose="020B0604020202020204" charset="0"/>
                          <a:ea typeface="Inter Light" panose="02000503000000020004" pitchFamily="2" charset="0"/>
                        </a:rPr>
                      </a:br>
                      <a:r>
                        <a:rPr lang="de-CH" sz="1700" dirty="0">
                          <a:latin typeface="Lexend" panose="020B0604020202020204" charset="0"/>
                          <a:ea typeface="Inter Light" panose="02000503000000020004" pitchFamily="2" charset="0"/>
                        </a:rPr>
                        <a:t>- Nächste Workshops bzw. Best Practices</a:t>
                      </a:r>
                    </a:p>
                    <a:p>
                      <a:r>
                        <a:rPr lang="de-CH" sz="1700" dirty="0">
                          <a:latin typeface="Lexend" panose="020B0604020202020204" charset="0"/>
                          <a:ea typeface="Inter Light" panose="02000503000000020004" pitchFamily="2" charset="0"/>
                        </a:rPr>
                        <a:t>Abschluss des Workshops</a:t>
                      </a:r>
                    </a:p>
                  </a:txBody>
                  <a:tcPr anchor="ctr">
                    <a:solidFill>
                      <a:schemeClr val="accent1">
                        <a:alpha val="70000"/>
                      </a:schemeClr>
                    </a:solidFill>
                  </a:tcPr>
                </a:tc>
                <a:tc>
                  <a:txBody>
                    <a:bodyPr/>
                    <a:lstStyle/>
                    <a:p>
                      <a:endParaRPr lang="de-CH" sz="1700" dirty="0">
                        <a:latin typeface="Lexend" panose="020B0604020202020204" charset="0"/>
                        <a:ea typeface="Inter Light" panose="02000503000000020004" pitchFamily="2" charset="0"/>
                      </a:endParaRPr>
                    </a:p>
                  </a:txBody>
                  <a:tcPr anchor="ctr">
                    <a:solidFill>
                      <a:schemeClr val="accent1">
                        <a:alpha val="70000"/>
                      </a:schemeClr>
                    </a:solidFill>
                  </a:tcPr>
                </a:tc>
                <a:extLst>
                  <a:ext uri="{0D108BD9-81ED-4DB2-BD59-A6C34878D82A}">
                    <a16:rowId xmlns:a16="http://schemas.microsoft.com/office/drawing/2014/main" val="776448722"/>
                  </a:ext>
                </a:extLst>
              </a:tr>
            </a:tbl>
          </a:graphicData>
        </a:graphic>
      </p:graphicFrame>
    </p:spTree>
    <p:extLst>
      <p:ext uri="{BB962C8B-B14F-4D97-AF65-F5344CB8AC3E}">
        <p14:creationId xmlns:p14="http://schemas.microsoft.com/office/powerpoint/2010/main" val="46412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22288" y="341841"/>
            <a:ext cx="9374619" cy="413071"/>
          </a:xfrm>
        </p:spPr>
        <p:txBody>
          <a:bodyPr>
            <a:noAutofit/>
          </a:bodyPr>
          <a:lstStyle/>
          <a:p>
            <a:pPr>
              <a:lnSpc>
                <a:spcPct val="150000"/>
              </a:lnSpc>
            </a:pPr>
            <a:r>
              <a:rPr lang="de-DE" sz="2400" dirty="0"/>
              <a:t>Ziele des Workshops</a:t>
            </a:r>
          </a:p>
        </p:txBody>
      </p:sp>
      <p:pic>
        <p:nvPicPr>
          <p:cNvPr id="4" name="Grafik 3">
            <a:extLst>
              <a:ext uri="{FF2B5EF4-FFF2-40B4-BE49-F238E27FC236}">
                <a16:creationId xmlns:a16="http://schemas.microsoft.com/office/drawing/2014/main" id="{8691E45A-DA3D-64A5-84B3-12AA9C88D0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6" name="Textplatzhalter 10">
            <a:extLst>
              <a:ext uri="{FF2B5EF4-FFF2-40B4-BE49-F238E27FC236}">
                <a16:creationId xmlns:a16="http://schemas.microsoft.com/office/drawing/2014/main" id="{C9EAC4BE-0143-6E8E-4D39-1E551C2CC330}"/>
              </a:ext>
            </a:extLst>
          </p:cNvPr>
          <p:cNvSpPr txBox="1">
            <a:spLocks/>
          </p:cNvSpPr>
          <p:nvPr/>
        </p:nvSpPr>
        <p:spPr>
          <a:xfrm>
            <a:off x="522288" y="1488385"/>
            <a:ext cx="11095559" cy="455914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tx1"/>
                </a:solidFill>
                <a:latin typeface="Lexend" pitchFamily="2" charset="77"/>
                <a:ea typeface="+mn-ea"/>
                <a:cs typeface="+mn-cs"/>
              </a:defRPr>
            </a:lvl1pPr>
            <a:lvl2pPr marL="4572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2pPr>
            <a:lvl3pPr marL="9144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3pPr>
            <a:lvl4pPr marL="1371600" indent="0" algn="l"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Lexend" pitchFamily="2" charset="77"/>
                <a:ea typeface="+mn-ea"/>
                <a:cs typeface="+mn-cs"/>
              </a:defRPr>
            </a:lvl4pPr>
            <a:lvl5pPr marL="1828800" indent="0" algn="l" defTabSz="914400" rtl="0" eaLnBrk="1" latinLnBrk="0" hangingPunct="1">
              <a:lnSpc>
                <a:spcPct val="90000"/>
              </a:lnSpc>
              <a:spcBef>
                <a:spcPts val="500"/>
              </a:spcBef>
              <a:buClr>
                <a:schemeClr val="accent2"/>
              </a:buClr>
              <a:buFont typeface="Wingdings" pitchFamily="2" charset="2"/>
              <a:buNone/>
              <a:defRPr sz="1200" kern="1200">
                <a:solidFill>
                  <a:schemeClr val="tx2"/>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tabLst>
                <a:tab pos="360363" algn="l"/>
              </a:tabLst>
            </a:pPr>
            <a:r>
              <a:rPr lang="de-CH" sz="2400" dirty="0">
                <a:latin typeface="Lexend" panose="020B0604020202020204" charset="0"/>
                <a:ea typeface="Inter Light" panose="02000503000000020004" pitchFamily="2" charset="0"/>
              </a:rPr>
              <a:t>	</a:t>
            </a:r>
            <a:r>
              <a:rPr lang="de-CH" sz="2200" dirty="0">
                <a:latin typeface="Lexend" panose="020B0604020202020204" charset="0"/>
                <a:ea typeface="Inter Light" panose="02000503000000020004" pitchFamily="2" charset="0"/>
              </a:rPr>
              <a:t>Du verstehst die Mechanismen, die zu negativem </a:t>
            </a:r>
            <a:br>
              <a:rPr lang="de-CH" sz="2200" dirty="0">
                <a:latin typeface="Lexend" panose="020B0604020202020204" charset="0"/>
                <a:ea typeface="Inter Light" panose="02000503000000020004" pitchFamily="2" charset="0"/>
              </a:rPr>
            </a:br>
            <a:r>
              <a:rPr lang="de-CH" sz="2200" dirty="0">
                <a:latin typeface="Lexend" panose="020B0604020202020204" charset="0"/>
                <a:ea typeface="Inter Light" panose="02000503000000020004" pitchFamily="2" charset="0"/>
              </a:rPr>
              <a:t>	Stress führen und kannst sie in </a:t>
            </a:r>
            <a:r>
              <a:rPr lang="de-CH" sz="2200" b="1" dirty="0">
                <a:solidFill>
                  <a:schemeClr val="accent1"/>
                </a:solidFill>
                <a:latin typeface="Lexend" panose="020B0604020202020204" charset="0"/>
                <a:ea typeface="Inter Light" panose="02000503000000020004" pitchFamily="2" charset="0"/>
              </a:rPr>
              <a:t>positiven Stress </a:t>
            </a:r>
            <a:r>
              <a:rPr lang="de-CH" sz="2200" dirty="0">
                <a:latin typeface="Lexend" panose="020B0604020202020204" charset="0"/>
                <a:ea typeface="Inter Light" panose="02000503000000020004" pitchFamily="2" charset="0"/>
              </a:rPr>
              <a:t>umwandeln. </a:t>
            </a:r>
            <a:br>
              <a:rPr lang="de-CH" sz="2200" dirty="0">
                <a:latin typeface="Lexend" panose="020B0604020202020204" charset="0"/>
                <a:ea typeface="Inter Light" panose="02000503000000020004" pitchFamily="2" charset="0"/>
              </a:rPr>
            </a:br>
            <a:endParaRPr lang="de-CH" sz="2200" dirty="0">
              <a:latin typeface="Lexend" panose="020B0604020202020204" charset="0"/>
              <a:ea typeface="Inter Light" panose="02000503000000020004" pitchFamily="2" charset="0"/>
            </a:endParaRPr>
          </a:p>
          <a:p>
            <a:pPr marL="342900" lvl="0" indent="-342900">
              <a:buFont typeface="Arial" panose="020B0604020202020204" pitchFamily="34" charset="0"/>
              <a:buChar char="•"/>
              <a:tabLst>
                <a:tab pos="360363" algn="l"/>
              </a:tabLst>
            </a:pPr>
            <a:r>
              <a:rPr lang="de-CH" sz="2200" dirty="0">
                <a:latin typeface="Lexend" panose="020B0604020202020204" charset="0"/>
                <a:ea typeface="Inter Light" panose="02000503000000020004" pitchFamily="2" charset="0"/>
              </a:rPr>
              <a:t>	Du lernst </a:t>
            </a:r>
            <a:r>
              <a:rPr lang="de-CH" sz="2200" b="1" dirty="0">
                <a:solidFill>
                  <a:schemeClr val="accent1"/>
                </a:solidFill>
                <a:latin typeface="Lexend" panose="020B0604020202020204" charset="0"/>
                <a:ea typeface="Inter Light" panose="02000503000000020004" pitchFamily="2" charset="0"/>
              </a:rPr>
              <a:t>wirkungsvolle Methoden für Stressabbau </a:t>
            </a:r>
            <a:r>
              <a:rPr lang="de-CH" sz="2200" dirty="0">
                <a:latin typeface="Lexend" panose="020B0604020202020204" charset="0"/>
                <a:ea typeface="Inter Light" panose="02000503000000020004" pitchFamily="2" charset="0"/>
              </a:rPr>
              <a:t>kennen. </a:t>
            </a:r>
          </a:p>
          <a:p>
            <a:pPr marL="342900" lvl="0" indent="-342900">
              <a:buFont typeface="Arial" panose="020B0604020202020204" pitchFamily="34" charset="0"/>
              <a:buChar char="•"/>
              <a:tabLst>
                <a:tab pos="360363" algn="l"/>
              </a:tabLst>
            </a:pPr>
            <a:endParaRPr lang="de-CH" sz="2200" dirty="0">
              <a:latin typeface="Lexend" panose="020B0604020202020204" charset="0"/>
              <a:ea typeface="Inter Light" panose="02000503000000020004" pitchFamily="2" charset="0"/>
            </a:endParaRPr>
          </a:p>
          <a:p>
            <a:pPr marL="342900" lvl="0" indent="-342900">
              <a:buFont typeface="Arial" panose="020B0604020202020204" pitchFamily="34" charset="0"/>
              <a:buChar char="•"/>
              <a:tabLst>
                <a:tab pos="360363" algn="l"/>
              </a:tabLst>
            </a:pPr>
            <a:r>
              <a:rPr lang="de-CH" sz="2200" dirty="0">
                <a:latin typeface="Lexend" panose="020B0604020202020204" charset="0"/>
                <a:ea typeface="Inter Light" panose="02000503000000020004" pitchFamily="2" charset="0"/>
              </a:rPr>
              <a:t>	Du bildest für dich eine </a:t>
            </a:r>
            <a:r>
              <a:rPr lang="de-CH" sz="2200" b="1" dirty="0">
                <a:solidFill>
                  <a:schemeClr val="accent1"/>
                </a:solidFill>
                <a:latin typeface="Lexend" panose="020B0604020202020204" charset="0"/>
                <a:ea typeface="Inter Light" panose="02000503000000020004" pitchFamily="2" charset="0"/>
              </a:rPr>
              <a:t>Metapher</a:t>
            </a:r>
            <a:r>
              <a:rPr lang="de-CH" sz="2200" dirty="0">
                <a:latin typeface="Lexend" panose="020B0604020202020204" charset="0"/>
                <a:ea typeface="Inter Light" panose="02000503000000020004" pitchFamily="2" charset="0"/>
              </a:rPr>
              <a:t>, die es dir erlaubt,</a:t>
            </a:r>
            <a:br>
              <a:rPr lang="de-CH" sz="2200" dirty="0">
                <a:latin typeface="Lexend" panose="020B0604020202020204" charset="0"/>
                <a:ea typeface="Inter Light" panose="02000503000000020004" pitchFamily="2" charset="0"/>
              </a:rPr>
            </a:br>
            <a:r>
              <a:rPr lang="de-CH" sz="2200" dirty="0">
                <a:solidFill>
                  <a:schemeClr val="accent1"/>
                </a:solidFill>
                <a:latin typeface="Lexend" panose="020B0604020202020204" charset="0"/>
                <a:ea typeface="Inter Light" panose="02000503000000020004" pitchFamily="2" charset="0"/>
              </a:rPr>
              <a:t>	</a:t>
            </a:r>
            <a:r>
              <a:rPr lang="de-CH" sz="2200" b="1" dirty="0">
                <a:solidFill>
                  <a:schemeClr val="accent1"/>
                </a:solidFill>
                <a:latin typeface="Lexend" panose="020B0604020202020204" charset="0"/>
                <a:ea typeface="Inter Light" panose="02000503000000020004" pitchFamily="2" charset="0"/>
              </a:rPr>
              <a:t>dauerhaft in der Balance </a:t>
            </a:r>
            <a:r>
              <a:rPr lang="de-CH" sz="2200" dirty="0">
                <a:latin typeface="Lexend" panose="020B0604020202020204" charset="0"/>
                <a:ea typeface="Inter Light" panose="02000503000000020004" pitchFamily="2" charset="0"/>
              </a:rPr>
              <a:t>zu bleiben.</a:t>
            </a:r>
          </a:p>
          <a:p>
            <a:pPr>
              <a:lnSpc>
                <a:spcPct val="100000"/>
              </a:lnSpc>
              <a:tabLst>
                <a:tab pos="9329738" algn="l"/>
              </a:tabLst>
            </a:pPr>
            <a:endParaRPr lang="de-DE" sz="2400" dirty="0">
              <a:latin typeface="Lexend" panose="020B0604020202020204" charset="0"/>
            </a:endParaRPr>
          </a:p>
          <a:p>
            <a:pPr marL="285750" indent="-285750">
              <a:lnSpc>
                <a:spcPct val="200000"/>
              </a:lnSpc>
              <a:buFont typeface="Arial" panose="020B0604020202020204" pitchFamily="34" charset="0"/>
              <a:buChar char="•"/>
            </a:pPr>
            <a:endParaRPr lang="de-DE" dirty="0">
              <a:latin typeface="Lexend" panose="020B0604020202020204" charset="0"/>
            </a:endParaRPr>
          </a:p>
        </p:txBody>
      </p:sp>
    </p:spTree>
    <p:extLst>
      <p:ext uri="{BB962C8B-B14F-4D97-AF65-F5344CB8AC3E}">
        <p14:creationId xmlns:p14="http://schemas.microsoft.com/office/powerpoint/2010/main" val="87295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1D26-289D-4AA4-9269-9CA9B72938B3}"/>
              </a:ext>
            </a:extLst>
          </p:cNvPr>
          <p:cNvSpPr>
            <a:spLocks noGrp="1"/>
          </p:cNvSpPr>
          <p:nvPr>
            <p:ph type="title"/>
          </p:nvPr>
        </p:nvSpPr>
        <p:spPr>
          <a:xfrm>
            <a:off x="536311" y="341841"/>
            <a:ext cx="9263611" cy="288925"/>
          </a:xfrm>
        </p:spPr>
        <p:txBody>
          <a:bodyPr>
            <a:noAutofit/>
          </a:bodyPr>
          <a:lstStyle/>
          <a:p>
            <a:pPr>
              <a:lnSpc>
                <a:spcPct val="100000"/>
              </a:lnSpc>
            </a:pPr>
            <a:r>
              <a:rPr lang="de-DE" sz="2400" dirty="0"/>
              <a:t>Wie geht ihr mit Stress um?</a:t>
            </a:r>
            <a:br>
              <a:rPr lang="de-DE" sz="2400" dirty="0"/>
            </a:br>
            <a:endParaRPr lang="de-DE" sz="2400" dirty="0"/>
          </a:p>
        </p:txBody>
      </p:sp>
      <p:pic>
        <p:nvPicPr>
          <p:cNvPr id="14" name="Grafik 13">
            <a:extLst>
              <a:ext uri="{FF2B5EF4-FFF2-40B4-BE49-F238E27FC236}">
                <a16:creationId xmlns:a16="http://schemas.microsoft.com/office/drawing/2014/main" id="{4E884DC4-D345-4B7B-A191-BC700AE32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3884" y="165638"/>
            <a:ext cx="3054929" cy="820389"/>
          </a:xfrm>
          <a:prstGeom prst="rect">
            <a:avLst/>
          </a:prstGeom>
        </p:spPr>
      </p:pic>
      <p:sp>
        <p:nvSpPr>
          <p:cNvPr id="3" name="Textfeld 2">
            <a:extLst>
              <a:ext uri="{FF2B5EF4-FFF2-40B4-BE49-F238E27FC236}">
                <a16:creationId xmlns:a16="http://schemas.microsoft.com/office/drawing/2014/main" id="{88D45525-A92F-8BEC-50D5-F9F70764F497}"/>
              </a:ext>
            </a:extLst>
          </p:cNvPr>
          <p:cNvSpPr txBox="1"/>
          <p:nvPr/>
        </p:nvSpPr>
        <p:spPr>
          <a:xfrm>
            <a:off x="536311" y="1558834"/>
            <a:ext cx="4512774" cy="1200329"/>
          </a:xfrm>
          <a:prstGeom prst="rect">
            <a:avLst/>
          </a:prstGeom>
          <a:noFill/>
        </p:spPr>
        <p:txBody>
          <a:bodyPr wrap="none" rtlCol="0">
            <a:spAutoFit/>
          </a:bodyPr>
          <a:lstStyle/>
          <a:p>
            <a:pPr marL="285750" indent="-285750">
              <a:buFontTx/>
              <a:buChar char="-"/>
            </a:pPr>
            <a:r>
              <a:rPr lang="de-DE" dirty="0"/>
              <a:t>Überhäufung von Aufgaben</a:t>
            </a:r>
          </a:p>
          <a:p>
            <a:pPr marL="742950" lvl="1" indent="-285750">
              <a:buFontTx/>
              <a:buChar char="-"/>
            </a:pPr>
            <a:r>
              <a:rPr lang="de-DE" dirty="0"/>
              <a:t>Ausgleich suchen, Freizeit, Partner</a:t>
            </a:r>
          </a:p>
          <a:p>
            <a:pPr marL="742950" lvl="1" indent="-285750">
              <a:buFontTx/>
              <a:buChar char="-"/>
            </a:pPr>
            <a:r>
              <a:rPr lang="de-DE" dirty="0"/>
              <a:t>Sport, Fitnessstudio</a:t>
            </a:r>
          </a:p>
          <a:p>
            <a:pPr marL="742950" lvl="1" indent="-285750">
              <a:buFontTx/>
              <a:buChar char="-"/>
            </a:pPr>
            <a:r>
              <a:rPr lang="de-DE" dirty="0"/>
              <a:t>Kopf ausschalten</a:t>
            </a:r>
          </a:p>
        </p:txBody>
      </p:sp>
      <p:sp>
        <p:nvSpPr>
          <p:cNvPr id="4" name="Textfeld 3">
            <a:extLst>
              <a:ext uri="{FF2B5EF4-FFF2-40B4-BE49-F238E27FC236}">
                <a16:creationId xmlns:a16="http://schemas.microsoft.com/office/drawing/2014/main" id="{4B1CDC04-FAF6-CF05-983D-9BB38FF19AD1}"/>
              </a:ext>
            </a:extLst>
          </p:cNvPr>
          <p:cNvSpPr txBox="1"/>
          <p:nvPr/>
        </p:nvSpPr>
        <p:spPr>
          <a:xfrm>
            <a:off x="536311" y="2908662"/>
            <a:ext cx="5000151" cy="646331"/>
          </a:xfrm>
          <a:prstGeom prst="rect">
            <a:avLst/>
          </a:prstGeom>
          <a:noFill/>
        </p:spPr>
        <p:txBody>
          <a:bodyPr wrap="none" rtlCol="0">
            <a:spAutoFit/>
          </a:bodyPr>
          <a:lstStyle/>
          <a:p>
            <a:pPr marL="285750" indent="-285750">
              <a:buFontTx/>
              <a:buChar char="-"/>
            </a:pPr>
            <a:r>
              <a:rPr lang="de-DE" dirty="0"/>
              <a:t>Warte zu lange bis zur Erschöpfung</a:t>
            </a:r>
          </a:p>
          <a:p>
            <a:pPr marL="285750" indent="-285750">
              <a:buFontTx/>
              <a:buChar char="-"/>
            </a:pPr>
            <a:r>
              <a:rPr lang="de-DE" dirty="0"/>
              <a:t>Ich glaube alle Aufgaben erfüllen zu müssen</a:t>
            </a:r>
          </a:p>
        </p:txBody>
      </p:sp>
      <p:sp>
        <p:nvSpPr>
          <p:cNvPr id="5" name="Textfeld 4">
            <a:extLst>
              <a:ext uri="{FF2B5EF4-FFF2-40B4-BE49-F238E27FC236}">
                <a16:creationId xmlns:a16="http://schemas.microsoft.com/office/drawing/2014/main" id="{D509D9FA-2E96-9722-A8B5-DC3B41CF3FBE}"/>
              </a:ext>
            </a:extLst>
          </p:cNvPr>
          <p:cNvSpPr txBox="1"/>
          <p:nvPr/>
        </p:nvSpPr>
        <p:spPr>
          <a:xfrm>
            <a:off x="536311" y="3849189"/>
            <a:ext cx="6962162" cy="923330"/>
          </a:xfrm>
          <a:prstGeom prst="rect">
            <a:avLst/>
          </a:prstGeom>
          <a:noFill/>
        </p:spPr>
        <p:txBody>
          <a:bodyPr wrap="none" rtlCol="0">
            <a:spAutoFit/>
          </a:bodyPr>
          <a:lstStyle/>
          <a:p>
            <a:pPr marL="285750" indent="-285750">
              <a:buFontTx/>
              <a:buChar char="-"/>
            </a:pPr>
            <a:r>
              <a:rPr lang="de-DE" dirty="0"/>
              <a:t>Möchte allen gerecht werden, verliere Überblick, Überforderung</a:t>
            </a:r>
          </a:p>
          <a:p>
            <a:pPr marL="742950" lvl="1" indent="-285750">
              <a:buFontTx/>
              <a:buChar char="-"/>
            </a:pPr>
            <a:r>
              <a:rPr lang="de-DE" dirty="0"/>
              <a:t>Türe schließen und nichts mit nach Hause nehmen</a:t>
            </a:r>
          </a:p>
          <a:p>
            <a:pPr marL="742950" lvl="1" indent="-285750">
              <a:buFontTx/>
              <a:buChar char="-"/>
            </a:pPr>
            <a:r>
              <a:rPr lang="de-DE" dirty="0"/>
              <a:t>Laufe viele Kilometer</a:t>
            </a:r>
          </a:p>
        </p:txBody>
      </p:sp>
    </p:spTree>
    <p:extLst>
      <p:ext uri="{BB962C8B-B14F-4D97-AF65-F5344CB8AC3E}">
        <p14:creationId xmlns:p14="http://schemas.microsoft.com/office/powerpoint/2010/main" val="2997317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GLOBUS_BAUMARKT" val="XxbOTtre"/>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lobus_Baumarkt">
  <a:themeElements>
    <a:clrScheme name="Globus Baumarkt">
      <a:dk1>
        <a:srgbClr val="505555"/>
      </a:dk1>
      <a:lt1>
        <a:srgbClr val="FFFFFF"/>
      </a:lt1>
      <a:dk2>
        <a:srgbClr val="000000"/>
      </a:dk2>
      <a:lt2>
        <a:srgbClr val="DEE0E1"/>
      </a:lt2>
      <a:accent1>
        <a:srgbClr val="F07D00"/>
      </a:accent1>
      <a:accent2>
        <a:srgbClr val="3CA937"/>
      </a:accent2>
      <a:accent3>
        <a:srgbClr val="00A0E1"/>
      </a:accent3>
      <a:accent4>
        <a:srgbClr val="19468C"/>
      </a:accent4>
      <a:accent5>
        <a:srgbClr val="E10514"/>
      </a:accent5>
      <a:accent6>
        <a:srgbClr val="FFFF00"/>
      </a:accent6>
      <a:hlink>
        <a:srgbClr val="0000FF"/>
      </a:hlink>
      <a:folHlink>
        <a:srgbClr val="0000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4" id="{83C92378-0602-EC4F-B783-963310EB1D62}" vid="{399F5A54-98A6-3E45-B763-018B166969A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GB_Master_Beispiel</Template>
  <TotalTime>0</TotalTime>
  <Words>1896</Words>
  <Application>Microsoft Macintosh PowerPoint</Application>
  <PresentationFormat>Breitbild</PresentationFormat>
  <Paragraphs>282</Paragraphs>
  <Slides>21</Slides>
  <Notes>9</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Lexend</vt:lpstr>
      <vt:lpstr>Inter Light</vt:lpstr>
      <vt:lpstr>Wingdings</vt:lpstr>
      <vt:lpstr>Globus_Baumarkt</vt:lpstr>
      <vt:lpstr>Mitarbeiterzufriedenheit verbessern</vt:lpstr>
      <vt:lpstr>Wer wir sind</vt:lpstr>
      <vt:lpstr>Wer wir sind</vt:lpstr>
      <vt:lpstr>Wer wir sind</vt:lpstr>
      <vt:lpstr>Wichtige Info: Zertifikate</vt:lpstr>
      <vt:lpstr>Übersicht der Workshops</vt:lpstr>
      <vt:lpstr>Agenda</vt:lpstr>
      <vt:lpstr>Ziele des Workshops</vt:lpstr>
      <vt:lpstr>Wie geht ihr mit Stress um? </vt:lpstr>
      <vt:lpstr>Wie Stress entsteht </vt:lpstr>
      <vt:lpstr>Woran man Stress erkennt </vt:lpstr>
      <vt:lpstr>Positiven Stress schaffen </vt:lpstr>
      <vt:lpstr>Sichtweisen verändern </vt:lpstr>
      <vt:lpstr>Sichtweise verändern Fallstudie</vt:lpstr>
      <vt:lpstr>Sichtweise verändern Synthese</vt:lpstr>
      <vt:lpstr>Wirkungsvolle Methoden zum Stressabbau</vt:lpstr>
      <vt:lpstr>Wirkungsvolle Methoden zum Stressabbau</vt:lpstr>
      <vt:lpstr>Wirkungsvolle Methoden zum Stressabbau Verankerung durch meine Metapher</vt:lpstr>
      <vt:lpstr>Was lerne ich daraus?</vt:lpstr>
      <vt:lpstr>Ausblick Weitere Workshops und Best Practices </vt:lpstr>
      <vt:lpstr>Danke!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Mastertitel</dc:title>
  <dc:subject/>
  <dc:creator>Sauter Barbara</dc:creator>
  <cp:keywords/>
  <dc:description/>
  <cp:lastModifiedBy>Katrin Rink</cp:lastModifiedBy>
  <cp:revision>295</cp:revision>
  <cp:lastPrinted>2025-05-15T09:31:49Z</cp:lastPrinted>
  <dcterms:created xsi:type="dcterms:W3CDTF">2023-03-20T07:46:08Z</dcterms:created>
  <dcterms:modified xsi:type="dcterms:W3CDTF">2025-12-04T12:53:42Z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8670E1B7-A6DF-4F04-A6AF-8AF08DF63036</vt:lpwstr>
  </property>
  <property fmtid="{D5CDD505-2E9C-101B-9397-08002B2CF9AE}" pid="3" name="ArticulatePath">
    <vt:lpwstr>STV Sitzung 2023 10.11.23 Personalentwicklung</vt:lpwstr>
  </property>
</Properties>
</file>